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sldIdLst>
    <p:sldId id="256" r:id="rId2"/>
    <p:sldId id="278" r:id="rId3"/>
    <p:sldId id="275" r:id="rId4"/>
    <p:sldId id="280" r:id="rId5"/>
    <p:sldId id="27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10/25/18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10/25/18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Luke@TheStatsMedic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2"/>
            <a:ext cx="10363200" cy="3043358"/>
          </a:xfrm>
        </p:spPr>
        <p:txBody>
          <a:bodyPr/>
          <a:lstStyle/>
          <a:p>
            <a:r>
              <a:rPr lang="en-US" sz="7300" dirty="0"/>
              <a:t>EXPERIENCE FIRST FORMALIZE LATER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420" y="3451435"/>
            <a:ext cx="9853503" cy="1807976"/>
          </a:xfrm>
        </p:spPr>
        <p:txBody>
          <a:bodyPr>
            <a:normAutofit/>
          </a:bodyPr>
          <a:lstStyle/>
          <a:p>
            <a:r>
              <a:rPr lang="en-US" sz="2800" dirty="0"/>
              <a:t>Lindsey </a:t>
            </a:r>
            <a:r>
              <a:rPr lang="en-US" sz="2800" dirty="0" err="1"/>
              <a:t>Gallas</a:t>
            </a:r>
            <a:r>
              <a:rPr lang="en-US" sz="2800" dirty="0"/>
              <a:t> And Luke Wilcox</a:t>
            </a:r>
          </a:p>
          <a:p>
            <a:r>
              <a:rPr lang="en-US" sz="2800" dirty="0"/>
              <a:t>East Kentwood High School</a:t>
            </a:r>
          </a:p>
          <a:p>
            <a:r>
              <a:rPr lang="en-US" sz="2800" dirty="0" err="1"/>
              <a:t>www.StatsMedic.com</a:t>
            </a:r>
            <a:r>
              <a:rPr lang="en-US" sz="2800" dirty="0"/>
              <a:t>/CMC18</a:t>
            </a:r>
          </a:p>
        </p:txBody>
      </p:sp>
      <p:pic>
        <p:nvPicPr>
          <p:cNvPr id="4" name="Picture 3" descr="StatsMedicLogoOption-01-horizontal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8" t="23876" r="9652" b="25911"/>
          <a:stretch/>
        </p:blipFill>
        <p:spPr>
          <a:xfrm>
            <a:off x="7660978" y="6001482"/>
            <a:ext cx="4337771" cy="85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65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THREE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(1) Can You Guess the Rainbow?</a:t>
            </a:r>
          </a:p>
          <a:p>
            <a:r>
              <a:rPr lang="en-US" sz="3600" dirty="0"/>
              <a:t>(2) Can You Taste the Rainbow?</a:t>
            </a:r>
          </a:p>
          <a:p>
            <a:r>
              <a:rPr lang="en-US" sz="3600" dirty="0"/>
              <a:t>(3) How Well Can You Taste the Rainbow?</a:t>
            </a:r>
          </a:p>
        </p:txBody>
      </p:sp>
    </p:spTree>
    <p:extLst>
      <p:ext uri="{BB962C8B-B14F-4D97-AF65-F5344CB8AC3E}">
        <p14:creationId xmlns:p14="http://schemas.microsoft.com/office/powerpoint/2010/main" val="276645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143" y="1752602"/>
            <a:ext cx="11070459" cy="4694678"/>
          </a:xfrm>
        </p:spPr>
        <p:txBody>
          <a:bodyPr>
            <a:normAutofit/>
          </a:bodyPr>
          <a:lstStyle/>
          <a:p>
            <a:r>
              <a:rPr lang="en-US" sz="3600" dirty="0"/>
              <a:t>How were these lessons different from a traditional math lesson?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3891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6450"/>
            <a:ext cx="9370379" cy="1371600"/>
          </a:xfrm>
        </p:spPr>
        <p:txBody>
          <a:bodyPr>
            <a:noAutofit/>
          </a:bodyPr>
          <a:lstStyle/>
          <a:p>
            <a:r>
              <a:rPr lang="en-US" sz="4400" dirty="0"/>
              <a:t>Experience First, Formalize Later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42527"/>
            <a:ext cx="10160000" cy="4373563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/>
              <a:t>Engaging context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/>
              <a:t>Address learning targets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/>
              <a:t>Low floor, high ceiling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/>
              <a:t>Math dial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/>
              <a:t>Scaffolding and linking questions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/>
              <a:t>Concrete to conceptual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541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160000" cy="491557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To get digital copies of all handouts, go to </a:t>
            </a:r>
          </a:p>
          <a:p>
            <a:r>
              <a:rPr lang="en-US" sz="3600" dirty="0" err="1"/>
              <a:t>TheStatsMedic.com</a:t>
            </a:r>
            <a:r>
              <a:rPr lang="en-US" sz="3600" dirty="0"/>
              <a:t>/CMC18. </a:t>
            </a:r>
          </a:p>
          <a:p>
            <a:r>
              <a:rPr lang="en-US" sz="3600" dirty="0"/>
              <a:t>Contact:</a:t>
            </a:r>
          </a:p>
          <a:p>
            <a:pPr lvl="1"/>
            <a:r>
              <a:rPr lang="en-US" sz="2800" dirty="0">
                <a:hlinkClick r:id="rId2"/>
              </a:rPr>
              <a:t>Lindsey@TheStatsMedic.com or Luke@TheStatsMedic.com</a:t>
            </a:r>
            <a:endParaRPr lang="en-US" sz="2800" dirty="0"/>
          </a:p>
          <a:p>
            <a:pPr lvl="1"/>
            <a:r>
              <a:rPr lang="en-US" sz="3600" dirty="0" err="1"/>
              <a:t>StatsMedic.com</a:t>
            </a:r>
            <a:endParaRPr lang="en-US" sz="3600" dirty="0"/>
          </a:p>
          <a:p>
            <a:pPr lvl="1"/>
            <a:r>
              <a:rPr lang="en-US" sz="3600" dirty="0"/>
              <a:t>Twitter: @</a:t>
            </a:r>
            <a:r>
              <a:rPr lang="en-US" sz="3600" dirty="0" err="1"/>
              <a:t>TheStatsMedic</a:t>
            </a:r>
            <a:endParaRPr lang="en-US" sz="3600" dirty="0"/>
          </a:p>
          <a:p>
            <a:pPr lvl="1"/>
            <a:r>
              <a:rPr lang="en-US" sz="3600" dirty="0"/>
              <a:t>Facebook: The Stats Medic</a:t>
            </a:r>
          </a:p>
        </p:txBody>
      </p:sp>
      <p:pic>
        <p:nvPicPr>
          <p:cNvPr id="4" name="Picture 3" descr="StatsMedicLogoOption-01-horizontal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8" t="23876" r="9652" b="25911"/>
          <a:stretch/>
        </p:blipFill>
        <p:spPr>
          <a:xfrm>
            <a:off x="7660978" y="6001482"/>
            <a:ext cx="4337771" cy="85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446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4203</TotalTime>
  <Words>129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Arial Black</vt:lpstr>
      <vt:lpstr>Essential</vt:lpstr>
      <vt:lpstr>EXPERIENCE FIRST FORMALIZE LATER</vt:lpstr>
      <vt:lpstr>THREE Activities</vt:lpstr>
      <vt:lpstr>Summary</vt:lpstr>
      <vt:lpstr>Experience First, Formalize Later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and the Redesigned SAT</dc:title>
  <dc:creator>Lindsey</dc:creator>
  <cp:lastModifiedBy>Luke Wilcox</cp:lastModifiedBy>
  <cp:revision>49</cp:revision>
  <dcterms:created xsi:type="dcterms:W3CDTF">2016-07-16T16:16:26Z</dcterms:created>
  <dcterms:modified xsi:type="dcterms:W3CDTF">2018-10-25T17:45:00Z</dcterms:modified>
</cp:coreProperties>
</file>