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82" r:id="rId3"/>
    <p:sldId id="284" r:id="rId4"/>
    <p:sldId id="288" r:id="rId5"/>
    <p:sldId id="289" r:id="rId6"/>
    <p:sldId id="275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gudt4PXs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2"/>
            <a:ext cx="10889974" cy="3043358"/>
          </a:xfrm>
        </p:spPr>
        <p:txBody>
          <a:bodyPr/>
          <a:lstStyle/>
          <a:p>
            <a:r>
              <a:rPr lang="en-US" sz="7300" dirty="0"/>
              <a:t>STATS AND THE SAT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420" y="3451435"/>
            <a:ext cx="9853503" cy="1807976"/>
          </a:xfrm>
        </p:spPr>
        <p:txBody>
          <a:bodyPr>
            <a:normAutofit/>
          </a:bodyPr>
          <a:lstStyle/>
          <a:p>
            <a:r>
              <a:rPr lang="en-US" sz="2800" dirty="0"/>
              <a:t>Lindsey </a:t>
            </a:r>
            <a:r>
              <a:rPr lang="en-US" sz="2800" dirty="0" err="1"/>
              <a:t>Gallas</a:t>
            </a:r>
            <a:r>
              <a:rPr lang="en-US" sz="2800" dirty="0"/>
              <a:t> And Luke Wilcox</a:t>
            </a:r>
          </a:p>
          <a:p>
            <a:r>
              <a:rPr lang="en-US" sz="2800" dirty="0"/>
              <a:t>East Kentwood High School</a:t>
            </a:r>
          </a:p>
          <a:p>
            <a:r>
              <a:rPr lang="en-US" sz="2800" dirty="0" err="1"/>
              <a:t>www.StatsMedic.com</a:t>
            </a:r>
            <a:r>
              <a:rPr lang="en-US" sz="2800" dirty="0"/>
              <a:t>/CALVIN2019</a:t>
            </a:r>
          </a:p>
        </p:txBody>
      </p:sp>
      <p:pic>
        <p:nvPicPr>
          <p:cNvPr id="4" name="Picture 3" descr="StatsMedicLogoOption-01-horizont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23876" r="9652" b="25911"/>
          <a:stretch/>
        </p:blipFill>
        <p:spPr>
          <a:xfrm>
            <a:off x="7660978" y="6001482"/>
            <a:ext cx="4337771" cy="8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LINDSEY OR LUKE?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Can identify 126 types of cheeses.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Has been to 126 Phish concerts.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Is a coffee snob.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Once shipped a car to Iceland.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Would win in a game of “Hoop Fever”.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Teaches at East Kentwood High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0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TWO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(1) The Last Banana</a:t>
            </a:r>
          </a:p>
          <a:p>
            <a:r>
              <a:rPr lang="en-US" sz="3600" dirty="0"/>
              <a:t>(2) Can You Taco Tongue and Evil Eyebrow?</a:t>
            </a:r>
          </a:p>
        </p:txBody>
      </p:sp>
    </p:spTree>
    <p:extLst>
      <p:ext uri="{BB962C8B-B14F-4D97-AF65-F5344CB8AC3E}">
        <p14:creationId xmlns:p14="http://schemas.microsoft.com/office/powerpoint/2010/main" val="396035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426" y="5134486"/>
            <a:ext cx="5784658" cy="1497495"/>
          </a:xfrm>
        </p:spPr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The Last Banana</a:t>
            </a:r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A27E7-E253-F342-969F-7ACFFA9C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69843"/>
            <a:ext cx="9134061" cy="45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9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91" y="5054973"/>
            <a:ext cx="11297478" cy="1497495"/>
          </a:xfrm>
        </p:spPr>
        <p:txBody>
          <a:bodyPr>
            <a:normAutofit/>
          </a:bodyPr>
          <a:lstStyle/>
          <a:p>
            <a:r>
              <a:rPr lang="en-US" sz="5000" dirty="0" err="1"/>
              <a:t>www.tinyurl.com</a:t>
            </a:r>
            <a:r>
              <a:rPr lang="en-US" sz="5000" dirty="0"/>
              <a:t>/</a:t>
            </a:r>
            <a:r>
              <a:rPr lang="en-US" sz="5000" dirty="0" err="1"/>
              <a:t>CALVINtacotongue</a:t>
            </a:r>
            <a:endParaRPr lang="en-US" sz="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E3018-9661-FC48-8394-7778FEA67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10" y="906851"/>
            <a:ext cx="5784658" cy="384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E40D2-E782-1247-BF21-F0DCE2DD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1" t="3088" r="11112"/>
          <a:stretch/>
        </p:blipFill>
        <p:spPr>
          <a:xfrm>
            <a:off x="5696198" y="0"/>
            <a:ext cx="6495802" cy="47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3" y="1752602"/>
            <a:ext cx="11070459" cy="4694678"/>
          </a:xfrm>
        </p:spPr>
        <p:txBody>
          <a:bodyPr>
            <a:normAutofit/>
          </a:bodyPr>
          <a:lstStyle/>
          <a:p>
            <a:r>
              <a:rPr lang="en-US" sz="3600" dirty="0"/>
              <a:t>How were these lessons different from a traditional math lesson?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38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6450"/>
            <a:ext cx="9370379" cy="1371600"/>
          </a:xfrm>
        </p:spPr>
        <p:txBody>
          <a:bodyPr>
            <a:noAutofit/>
          </a:bodyPr>
          <a:lstStyle/>
          <a:p>
            <a:r>
              <a:rPr lang="en-US" sz="4400" dirty="0"/>
              <a:t>Experience First, Formalize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2527"/>
            <a:ext cx="10160000" cy="437356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/>
              <a:t>Engaging context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Address learning targets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Low floor, high ceiling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Math dial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Scaffolding and linking questions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Concrete to conceptual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5563</TotalTime>
  <Words>132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Essential</vt:lpstr>
      <vt:lpstr>STATS AND THE SAT</vt:lpstr>
      <vt:lpstr>LINDSEY OR LUKE?</vt:lpstr>
      <vt:lpstr>TWO Activities</vt:lpstr>
      <vt:lpstr>PowerPoint Presentation</vt:lpstr>
      <vt:lpstr>PowerPoint Presentation</vt:lpstr>
      <vt:lpstr>Summary</vt:lpstr>
      <vt:lpstr>Experience First, Formalize Later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and the Redesigned SAT</dc:title>
  <dc:creator>Lindsey</dc:creator>
  <cp:lastModifiedBy>Luke Wilcox</cp:lastModifiedBy>
  <cp:revision>63</cp:revision>
  <dcterms:created xsi:type="dcterms:W3CDTF">2016-07-16T16:16:26Z</dcterms:created>
  <dcterms:modified xsi:type="dcterms:W3CDTF">2019-05-20T15:53:34Z</dcterms:modified>
</cp:coreProperties>
</file>