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295" r:id="rId6"/>
    <p:sldId id="262" r:id="rId7"/>
    <p:sldId id="263" r:id="rId8"/>
    <p:sldId id="286" r:id="rId9"/>
    <p:sldId id="269" r:id="rId10"/>
    <p:sldId id="257" r:id="rId11"/>
    <p:sldId id="287" r:id="rId12"/>
    <p:sldId id="288" r:id="rId13"/>
    <p:sldId id="261" r:id="rId14"/>
    <p:sldId id="273" r:id="rId15"/>
    <p:sldId id="289" r:id="rId16"/>
    <p:sldId id="290" r:id="rId17"/>
    <p:sldId id="291" r:id="rId18"/>
    <p:sldId id="274" r:id="rId19"/>
    <p:sldId id="292" r:id="rId20"/>
  </p:sldIdLst>
  <p:sldSz cx="9631363" cy="7223125"/>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356" userDrawn="1">
          <p15:clr>
            <a:srgbClr val="A4A3A4"/>
          </p15:clr>
        </p15:guide>
        <p15:guide id="3" orient="horz" pos="22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pelman, Dana Lea" initials="KDL" lastIdx="6" clrIdx="0">
    <p:extLst>
      <p:ext uri="{19B8F6BF-5375-455C-9EA6-DF929625EA0E}">
        <p15:presenceInfo xmlns:p15="http://schemas.microsoft.com/office/powerpoint/2012/main" userId="S::dkopelman@collegeboard.org::20979823-5b91-44f0-b53d-0aedd2b25d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B00"/>
    <a:srgbClr val="F24516"/>
    <a:srgbClr val="C7C7C7"/>
    <a:srgbClr val="EAEAEA"/>
    <a:srgbClr val="F09E00"/>
    <a:srgbClr val="26A64E"/>
    <a:srgbClr val="F16B4E"/>
    <a:srgbClr val="2BBFF4"/>
    <a:srgbClr val="4BA7F8"/>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9" autoAdjust="0"/>
    <p:restoredTop sz="97474" autoAdjust="0"/>
  </p:normalViewPr>
  <p:slideViewPr>
    <p:cSldViewPr snapToGrid="0" showGuides="1">
      <p:cViewPr varScale="1">
        <p:scale>
          <a:sx n="104" d="100"/>
          <a:sy n="104" d="100"/>
        </p:scale>
        <p:origin x="1080" y="192"/>
      </p:cViewPr>
      <p:guideLst>
        <p:guide pos="5356"/>
        <p:guide orient="horz" pos="2275"/>
      </p:guideLst>
    </p:cSldViewPr>
  </p:slideViewPr>
  <p:outlineViewPr>
    <p:cViewPr>
      <p:scale>
        <a:sx n="33" d="100"/>
        <a:sy n="33" d="100"/>
      </p:scale>
      <p:origin x="0" y="-31457"/>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0680C-5B48-460E-B481-2C9E1A1DFEF0}" type="datetimeFigureOut">
              <a:rPr lang="en-US" smtClean="0"/>
              <a:t>3/25/20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AF150-6D2A-4DA1-BED8-20A773521BD6}" type="slidenum">
              <a:rPr lang="en-US" smtClean="0"/>
              <a:t>‹#›</a:t>
            </a:fld>
            <a:endParaRPr lang="en-US" dirty="0"/>
          </a:p>
        </p:txBody>
      </p:sp>
    </p:spTree>
    <p:extLst>
      <p:ext uri="{BB962C8B-B14F-4D97-AF65-F5344CB8AC3E}">
        <p14:creationId xmlns:p14="http://schemas.microsoft.com/office/powerpoint/2010/main" val="303497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AF150-6D2A-4DA1-BED8-20A773521BD6}" type="slidenum">
              <a:rPr lang="en-US" smtClean="0"/>
              <a:t>3</a:t>
            </a:fld>
            <a:endParaRPr lang="en-US" dirty="0"/>
          </a:p>
        </p:txBody>
      </p:sp>
    </p:spTree>
    <p:extLst>
      <p:ext uri="{BB962C8B-B14F-4D97-AF65-F5344CB8AC3E}">
        <p14:creationId xmlns:p14="http://schemas.microsoft.com/office/powerpoint/2010/main" val="201154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jpe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282400" y="358775"/>
            <a:ext cx="9098240"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050" dirty="0">
              <a:solidFill>
                <a:schemeClr val="tx1"/>
              </a:solidFill>
            </a:endParaRPr>
          </a:p>
        </p:txBody>
      </p:sp>
      <p:sp>
        <p:nvSpPr>
          <p:cNvPr id="2" name="Title 1"/>
          <p:cNvSpPr>
            <a:spLocks noGrp="1"/>
          </p:cNvSpPr>
          <p:nvPr>
            <p:ph type="ctrTitle"/>
          </p:nvPr>
        </p:nvSpPr>
        <p:spPr>
          <a:xfrm>
            <a:off x="700200" y="1618488"/>
            <a:ext cx="3814207" cy="621106"/>
          </a:xfrm>
          <a:prstGeom prst="rect">
            <a:avLst/>
          </a:prstGeom>
        </p:spPr>
        <p:txBody>
          <a:bodyPr lIns="0" tIns="45720" rIns="0" bIns="45720" anchor="t" anchorCtr="0">
            <a:noAutofit/>
          </a:bodyPr>
          <a:lstStyle>
            <a:lvl1pPr>
              <a:defRPr sz="3450" b="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00201" y="5333781"/>
            <a:ext cx="3814207" cy="563128"/>
          </a:xfrm>
          <a:prstGeom prst="rect">
            <a:avLst/>
          </a:prstGeom>
        </p:spPr>
        <p:txBody>
          <a:bodyPr lIns="0" rIns="0">
            <a:noAutofit/>
          </a:bodyPr>
          <a:lstStyle>
            <a:lvl1pPr marL="0" indent="0" algn="l">
              <a:buNone/>
              <a:defRPr sz="1500" b="1">
                <a:solidFill>
                  <a:schemeClr val="accent2"/>
                </a:solidFill>
                <a:latin typeface="+mj-lt"/>
              </a:defRPr>
            </a:lvl1pPr>
            <a:lvl2pPr marL="368000" indent="0" algn="ctr">
              <a:buNone/>
              <a:defRPr>
                <a:solidFill>
                  <a:schemeClr val="tx1">
                    <a:tint val="75000"/>
                  </a:schemeClr>
                </a:solidFill>
              </a:defRPr>
            </a:lvl2pPr>
            <a:lvl3pPr marL="736001" indent="0" algn="ctr">
              <a:buNone/>
              <a:defRPr>
                <a:solidFill>
                  <a:schemeClr val="tx1">
                    <a:tint val="75000"/>
                  </a:schemeClr>
                </a:solidFill>
              </a:defRPr>
            </a:lvl3pPr>
            <a:lvl4pPr marL="1104001" indent="0" algn="ctr">
              <a:buNone/>
              <a:defRPr>
                <a:solidFill>
                  <a:schemeClr val="tx1">
                    <a:tint val="75000"/>
                  </a:schemeClr>
                </a:solidFill>
              </a:defRPr>
            </a:lvl4pPr>
            <a:lvl5pPr marL="1472001" indent="0" algn="ctr">
              <a:buNone/>
              <a:defRPr>
                <a:solidFill>
                  <a:schemeClr val="tx1">
                    <a:tint val="75000"/>
                  </a:schemeClr>
                </a:solidFill>
              </a:defRPr>
            </a:lvl5pPr>
            <a:lvl6pPr marL="1840001" indent="0" algn="ctr">
              <a:buNone/>
              <a:defRPr>
                <a:solidFill>
                  <a:schemeClr val="tx1">
                    <a:tint val="75000"/>
                  </a:schemeClr>
                </a:solidFill>
              </a:defRPr>
            </a:lvl6pPr>
            <a:lvl7pPr marL="2208002" indent="0" algn="ctr">
              <a:buNone/>
              <a:defRPr>
                <a:solidFill>
                  <a:schemeClr val="tx1">
                    <a:tint val="75000"/>
                  </a:schemeClr>
                </a:solidFill>
              </a:defRPr>
            </a:lvl7pPr>
            <a:lvl8pPr marL="2576002" indent="0" algn="ctr">
              <a:buNone/>
              <a:defRPr>
                <a:solidFill>
                  <a:schemeClr val="tx1">
                    <a:tint val="75000"/>
                  </a:schemeClr>
                </a:solidFill>
              </a:defRPr>
            </a:lvl8pPr>
            <a:lvl9pPr marL="2944002" indent="0" algn="ctr">
              <a:buNone/>
              <a:defRPr>
                <a:solidFill>
                  <a:schemeClr val="tx1">
                    <a:tint val="75000"/>
                  </a:schemeClr>
                </a:solidFill>
              </a:defRPr>
            </a:lvl9pPr>
          </a:lstStyle>
          <a:p>
            <a:r>
              <a:rPr lang="en-US"/>
              <a:t>Click to edit Master subtitle style</a:t>
            </a:r>
            <a:endParaRPr lang="en-US" dirty="0"/>
          </a:p>
        </p:txBody>
      </p:sp>
      <p:sp>
        <p:nvSpPr>
          <p:cNvPr id="18" name="Freeform 17"/>
          <p:cNvSpPr/>
          <p:nvPr/>
        </p:nvSpPr>
        <p:spPr>
          <a:xfrm>
            <a:off x="4793068" y="366033"/>
            <a:ext cx="4587572" cy="6120629"/>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36" name="Text Placeholder 35"/>
          <p:cNvSpPr>
            <a:spLocks noGrp="1"/>
          </p:cNvSpPr>
          <p:nvPr>
            <p:ph type="body" sz="quarter" idx="11" hasCustomPrompt="1"/>
          </p:nvPr>
        </p:nvSpPr>
        <p:spPr>
          <a:xfrm>
            <a:off x="282401" y="6640450"/>
            <a:ext cx="3106468" cy="288925"/>
          </a:xfrm>
        </p:spPr>
        <p:txBody>
          <a:bodyPr lIns="0" bIns="45720" anchor="b">
            <a:noAutofit/>
          </a:bodyPr>
          <a:lstStyle>
            <a:lvl1pPr marL="0" indent="0">
              <a:buNone/>
              <a:defRPr sz="1200">
                <a:solidFill>
                  <a:schemeClr val="tx1"/>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Insert Date Here</a:t>
            </a:r>
          </a:p>
        </p:txBody>
      </p:sp>
      <p:sp>
        <p:nvSpPr>
          <p:cNvPr id="47" name="Picture Placeholder 46"/>
          <p:cNvSpPr>
            <a:spLocks noGrp="1" noChangeAspect="1"/>
          </p:cNvSpPr>
          <p:nvPr>
            <p:ph type="pic" sz="quarter" idx="12" hasCustomPrompt="1"/>
          </p:nvPr>
        </p:nvSpPr>
        <p:spPr>
          <a:xfrm>
            <a:off x="4793068" y="358775"/>
            <a:ext cx="4587572" cy="6135058"/>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350" b="0" baseline="0">
                <a:solidFill>
                  <a:schemeClr val="tx1"/>
                </a:solidFill>
              </a:defRPr>
            </a:lvl1pPr>
          </a:lstStyle>
          <a:p>
            <a:r>
              <a:rPr lang="en-US" dirty="0"/>
              <a:t>Insert Brand Approved Picture for Cover</a:t>
            </a:r>
            <a:br>
              <a:rPr lang="en-US" dirty="0"/>
            </a:br>
            <a:r>
              <a:rPr lang="en-US" dirty="0"/>
              <a:t>(Square Pictures only)</a:t>
            </a:r>
          </a:p>
        </p:txBody>
      </p:sp>
      <p:sp>
        <p:nvSpPr>
          <p:cNvPr id="11" name="Text Placeholder 5"/>
          <p:cNvSpPr>
            <a:spLocks noGrp="1"/>
          </p:cNvSpPr>
          <p:nvPr>
            <p:ph type="body" sz="quarter" idx="13" hasCustomPrompt="1"/>
          </p:nvPr>
        </p:nvSpPr>
        <p:spPr>
          <a:xfrm>
            <a:off x="700116" y="939800"/>
            <a:ext cx="3358892" cy="452438"/>
          </a:xfrm>
        </p:spPr>
        <p:txBody>
          <a:bodyPr>
            <a:noAutofit/>
          </a:bodyPr>
          <a:lstStyle>
            <a:lvl1pPr marL="0" indent="0">
              <a:buNone/>
              <a:defRPr lang="en-US" sz="1200" b="0" i="0" smtClean="0">
                <a:solidFill>
                  <a:schemeClr val="tx2"/>
                </a:solidFill>
                <a:effectLst/>
              </a:defRPr>
            </a:lvl1pPr>
          </a:lstStyle>
          <a:p>
            <a:pPr lvl="0"/>
            <a:r>
              <a:rPr lang="en-US" b="0" i="0" dirty="0">
                <a:solidFill>
                  <a:srgbClr val="202124"/>
                </a:solidFill>
                <a:effectLst/>
                <a:latin typeface="Roboto" panose="02000000000000000000" pitchFamily="2" charset="0"/>
              </a:rPr>
              <a:t>Copy, paste and align top left of chosen program logo to this placeholder</a:t>
            </a:r>
            <a:endParaRPr lang="en-US" dirty="0"/>
          </a:p>
        </p:txBody>
      </p:sp>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5C446E-963D-4FD5-8D0F-7023684091F3}"/>
              </a:ext>
            </a:extLst>
          </p:cNvPr>
          <p:cNvGraphicFramePr>
            <a:graphicFrameLocks noChangeAspect="1"/>
          </p:cNvGraphicFramePr>
          <p:nvPr userDrawn="1">
            <p:custDataLst>
              <p:tags r:id="rId2"/>
            </p:custDataLst>
            <p:extLst>
              <p:ext uri="{D42A27DB-BD31-4B8C-83A1-F6EECF244321}">
                <p14:modId xmlns:p14="http://schemas.microsoft.com/office/powerpoint/2010/main" val="230349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0"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7A5C446E-963D-4FD5-8D0F-7023684091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0EA7837-D0E4-4EF5-9C2D-30957ADC4C52}"/>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CA" sz="2700" b="0" i="0" baseline="0" dirty="0">
              <a:solidFill>
                <a:schemeClr val="tx2"/>
              </a:solidFill>
              <a:latin typeface="Roboto Slab" pitchFamily="2" charset="0"/>
              <a:ea typeface="+mj-ea"/>
              <a:cs typeface="+mj-cs"/>
              <a:sym typeface="Roboto Slab" pitchFamily="2" charset="0"/>
            </a:endParaRPr>
          </a:p>
        </p:txBody>
      </p:sp>
      <p:sp>
        <p:nvSpPr>
          <p:cNvPr id="3" name="Picture Placeholder 7"/>
          <p:cNvSpPr>
            <a:spLocks noGrp="1"/>
          </p:cNvSpPr>
          <p:nvPr>
            <p:ph type="pic" sz="quarter" idx="10" hasCustomPrompt="1"/>
          </p:nvPr>
        </p:nvSpPr>
        <p:spPr>
          <a:xfrm>
            <a:off x="357798" y="430311"/>
            <a:ext cx="8915768" cy="6425247"/>
          </a:xfrm>
        </p:spPr>
        <p:txBody>
          <a:bodyPr anchor="ctr">
            <a:normAutofit/>
          </a:bodyPr>
          <a:lstStyle>
            <a:lvl1pPr marL="0" indent="0" algn="ctr">
              <a:buNone/>
              <a:defRPr sz="1500" b="1" baseline="0">
                <a:solidFill>
                  <a:schemeClr val="bg2"/>
                </a:solidFill>
              </a:defRPr>
            </a:lvl1pPr>
          </a:lstStyle>
          <a:p>
            <a:r>
              <a:rPr lang="en-US" dirty="0"/>
              <a:t>Insert Full Background Photo Photo To Highlight a Key Message</a:t>
            </a:r>
          </a:p>
        </p:txBody>
      </p:sp>
      <p:sp>
        <p:nvSpPr>
          <p:cNvPr id="5" name="Slide title"/>
          <p:cNvSpPr>
            <a:spLocks noGrp="1" noChangeArrowheads="1"/>
          </p:cNvSpPr>
          <p:nvPr>
            <p:ph type="title" hasCustomPrompt="1"/>
          </p:nvPr>
        </p:nvSpPr>
        <p:spPr bwMode="gray">
          <a:xfrm>
            <a:off x="591984" y="737176"/>
            <a:ext cx="4597544" cy="41271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357798" y="455926"/>
            <a:ext cx="891576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36116" y="184728"/>
            <a:ext cx="9359131" cy="6853668"/>
          </a:xfrm>
          <a:prstGeom prst="rect">
            <a:avLst/>
          </a:prstGeom>
          <a:solidFill>
            <a:schemeClr val="accent3">
              <a:alpha val="67000"/>
            </a:schemeClr>
          </a:solidFill>
        </p:spPr>
        <p:txBody>
          <a:bodyPr lIns="1920240" tIns="182880" rIns="1920240" bIns="182880" anchor="ctr" anchorCtr="0">
            <a:noAutofit/>
          </a:bodyPr>
          <a:lstStyle>
            <a:lvl1pPr algn="ctr">
              <a:defRPr sz="2400" b="0">
                <a:solidFill>
                  <a:schemeClr val="tx2"/>
                </a:solidFill>
              </a:defRPr>
            </a:lvl1pPr>
          </a:lstStyle>
          <a:p>
            <a:r>
              <a:rPr lang="en-US" dirty="0"/>
              <a:t>This is a sample quote to draw help make a point based on what people are saying</a:t>
            </a:r>
            <a:br>
              <a:rPr lang="en-US" dirty="0"/>
            </a:br>
            <a:r>
              <a:rPr lang="en-US" dirty="0"/>
              <a:t>(Use Format Background to Change Picture)</a:t>
            </a:r>
          </a:p>
        </p:txBody>
      </p:sp>
      <p:sp>
        <p:nvSpPr>
          <p:cNvPr id="6" name="Subtitle 2"/>
          <p:cNvSpPr>
            <a:spLocks noGrp="1"/>
          </p:cNvSpPr>
          <p:nvPr>
            <p:ph type="subTitle" idx="1" hasCustomPrompt="1"/>
          </p:nvPr>
        </p:nvSpPr>
        <p:spPr>
          <a:xfrm>
            <a:off x="0" y="5578764"/>
            <a:ext cx="9631363" cy="780473"/>
          </a:xfrm>
        </p:spPr>
        <p:txBody>
          <a:bodyPr anchor="ctr">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dirty="0">
                <a:solidFill>
                  <a:schemeClr val="tx2"/>
                </a:solidFill>
              </a:rPr>
              <a:t>Brianna Sullivan</a:t>
            </a:r>
          </a:p>
        </p:txBody>
      </p:sp>
      <p:sp>
        <p:nvSpPr>
          <p:cNvPr id="4" name="Freeform 3">
            <a:extLst>
              <a:ext uri="{FF2B5EF4-FFF2-40B4-BE49-F238E27FC236}">
                <a16:creationId xmlns:a16="http://schemas.microsoft.com/office/drawing/2014/main" id="{8E8A6A2C-8C88-3241-8B6A-AC170FE03852}"/>
              </a:ext>
            </a:extLst>
          </p:cNvPr>
          <p:cNvSpPr/>
          <p:nvPr userDrawn="1"/>
        </p:nvSpPr>
        <p:spPr>
          <a:xfrm>
            <a:off x="0" y="-1"/>
            <a:ext cx="9631363"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1" tIns="27001" rIns="27001" bIns="27001" numCol="1" spcCol="0" rtlCol="0" fromWordArt="0" anchor="ctr" anchorCtr="0" forceAA="0" compatLnSpc="1">
            <a:noAutofit/>
          </a:bodyPr>
          <a:lstStyle/>
          <a:p>
            <a:pPr algn="ctr"/>
            <a:endParaRPr lang="en-US" sz="1500" b="1" dirty="0">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9631363" cy="3780000"/>
          </a:xfrm>
          <a:prstGeom prst="rect">
            <a:avLst/>
          </a:prstGeom>
        </p:spPr>
        <p:txBody>
          <a:bodyPr lIns="1920240" tIns="45720" rIns="1920240" bIns="45720" anchor="ctr" anchorCtr="0">
            <a:noAutofit/>
          </a:bodyPr>
          <a:lstStyle>
            <a:lvl1pPr algn="ctr">
              <a:defRPr sz="3450" b="0">
                <a:solidFill>
                  <a:schemeClr val="tx2"/>
                </a:solidFill>
              </a:defRPr>
            </a:lvl1pPr>
          </a:lstStyle>
          <a:p>
            <a:r>
              <a:rPr lang="en-US" dirty="0"/>
              <a:t>This is a sample quote to draw help make a point based on what people are saying</a:t>
            </a:r>
          </a:p>
        </p:txBody>
      </p:sp>
      <p:grpSp>
        <p:nvGrpSpPr>
          <p:cNvPr id="35" name="Group 34"/>
          <p:cNvGrpSpPr/>
          <p:nvPr/>
        </p:nvGrpSpPr>
        <p:grpSpPr>
          <a:xfrm>
            <a:off x="1176921" y="2028307"/>
            <a:ext cx="1165442"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grpSp>
        <p:nvGrpSpPr>
          <p:cNvPr id="19" name="Group 18"/>
          <p:cNvGrpSpPr/>
          <p:nvPr/>
        </p:nvGrpSpPr>
        <p:grpSpPr>
          <a:xfrm rot="10800000">
            <a:off x="7288950" y="2157617"/>
            <a:ext cx="1165442"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dirty="0"/>
              </a:p>
            </p:txBody>
          </p:sp>
        </p:grpSp>
      </p:grpSp>
      <p:sp>
        <p:nvSpPr>
          <p:cNvPr id="28" name="Subtitle 2"/>
          <p:cNvSpPr>
            <a:spLocks noGrp="1"/>
          </p:cNvSpPr>
          <p:nvPr>
            <p:ph type="subTitle" idx="1" hasCustomPrompt="1"/>
          </p:nvPr>
        </p:nvSpPr>
        <p:spPr>
          <a:xfrm>
            <a:off x="0" y="5578764"/>
            <a:ext cx="9631363" cy="780473"/>
          </a:xfrm>
        </p:spPr>
        <p:txBody>
          <a:bodyPr anchor="ctr">
            <a:normAutofit/>
          </a:bodyPr>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gn="ctr"/>
            <a:r>
              <a:rPr lang="en-US" dirty="0">
                <a:solidFill>
                  <a:schemeClr val="tx2"/>
                </a:solidFill>
              </a:rPr>
              <a:t>Brianna Sullivan</a:t>
            </a:r>
          </a:p>
        </p:txBody>
      </p:sp>
      <p:sp>
        <p:nvSpPr>
          <p:cNvPr id="27" name="Freeform 26"/>
          <p:cNvSpPr/>
          <p:nvPr userDrawn="1"/>
        </p:nvSpPr>
        <p:spPr>
          <a:xfrm>
            <a:off x="0" y="-1"/>
            <a:ext cx="9631363"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001" tIns="27001" rIns="27001" bIns="27001" numCol="1" spcCol="0" rtlCol="0" fromWordArt="0" anchor="ctr" anchorCtr="0" forceAA="0" compatLnSpc="1">
            <a:noAutofit/>
          </a:bodyPr>
          <a:lstStyle/>
          <a:p>
            <a:pPr algn="ctr"/>
            <a:endParaRPr lang="en-US" sz="1500" b="1" dirty="0">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01315" y="3110096"/>
            <a:ext cx="3599174" cy="621106"/>
          </a:xfrm>
          <a:prstGeom prst="rect">
            <a:avLst/>
          </a:prstGeom>
        </p:spPr>
        <p:txBody>
          <a:bodyPr lIns="0" tIns="45720" rIns="0" bIns="45720" anchor="ctr" anchorCtr="0">
            <a:noAutofit/>
          </a:bodyPr>
          <a:lstStyle>
            <a:lvl1pPr algn="ctr">
              <a:defRPr sz="4500" b="0">
                <a:solidFill>
                  <a:schemeClr val="accent2"/>
                </a:solidFill>
              </a:defRPr>
            </a:lvl1pPr>
          </a:lstStyle>
          <a:p>
            <a:r>
              <a:rPr lang="en-US" dirty="0"/>
              <a:t>Thank you</a:t>
            </a:r>
          </a:p>
        </p:txBody>
      </p:sp>
      <p:pic>
        <p:nvPicPr>
          <p:cNvPr id="10" name="Picture 9"/>
          <p:cNvPicPr>
            <a:picLocks noChangeAspect="1"/>
          </p:cNvPicPr>
          <p:nvPr/>
        </p:nvPicPr>
        <p:blipFill>
          <a:blip r:embed="rId2"/>
          <a:stretch>
            <a:fillRect/>
          </a:stretch>
        </p:blipFill>
        <p:spPr>
          <a:xfrm>
            <a:off x="4106936" y="6221651"/>
            <a:ext cx="1417492" cy="339214"/>
          </a:xfrm>
          <a:prstGeom prst="rect">
            <a:avLst/>
          </a:prstGeom>
        </p:spPr>
      </p:pic>
    </p:spTree>
    <p:extLst>
      <p:ext uri="{BB962C8B-B14F-4D97-AF65-F5344CB8AC3E}">
        <p14:creationId xmlns:p14="http://schemas.microsoft.com/office/powerpoint/2010/main" val="3080960498"/>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2E46C0-B214-48D0-AD3A-E06942AE80EE}"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51FFA-257E-4D4F-B519-344AF5A80067}" type="slidenum">
              <a:rPr lang="en-US" smtClean="0"/>
              <a:t>‹#›</a:t>
            </a:fld>
            <a:endParaRPr lang="en-US"/>
          </a:p>
        </p:txBody>
      </p:sp>
    </p:spTree>
    <p:extLst>
      <p:ext uri="{BB962C8B-B14F-4D97-AF65-F5344CB8AC3E}">
        <p14:creationId xmlns:p14="http://schemas.microsoft.com/office/powerpoint/2010/main" val="299221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2352" y="1182118"/>
            <a:ext cx="8186659" cy="2514718"/>
          </a:xfrm>
        </p:spPr>
        <p:txBody>
          <a:bodyPr anchor="b"/>
          <a:lstStyle>
            <a:lvl1pPr algn="ctr">
              <a:defRPr sz="6319"/>
            </a:lvl1pPr>
          </a:lstStyle>
          <a:p>
            <a:r>
              <a:rPr lang="en-US"/>
              <a:t>Click to edit Master title style</a:t>
            </a:r>
            <a:endParaRPr lang="en-US" dirty="0"/>
          </a:p>
        </p:txBody>
      </p:sp>
      <p:sp>
        <p:nvSpPr>
          <p:cNvPr id="3" name="Subtitle 2"/>
          <p:cNvSpPr>
            <a:spLocks noGrp="1"/>
          </p:cNvSpPr>
          <p:nvPr>
            <p:ph type="subTitle" idx="1"/>
          </p:nvPr>
        </p:nvSpPr>
        <p:spPr>
          <a:xfrm>
            <a:off x="1203921" y="3793813"/>
            <a:ext cx="7223522" cy="1743916"/>
          </a:xfrm>
        </p:spPr>
        <p:txBody>
          <a:bodyPr/>
          <a:lstStyle>
            <a:lvl1pPr marL="0" indent="0" algn="ctr">
              <a:buNone/>
              <a:defRPr sz="2528"/>
            </a:lvl1pPr>
            <a:lvl2pPr marL="481523" indent="0" algn="ctr">
              <a:buNone/>
              <a:defRPr sz="2106"/>
            </a:lvl2pPr>
            <a:lvl3pPr marL="963046" indent="0" algn="ctr">
              <a:buNone/>
              <a:defRPr sz="1896"/>
            </a:lvl3pPr>
            <a:lvl4pPr marL="1444569" indent="0" algn="ctr">
              <a:buNone/>
              <a:defRPr sz="1685"/>
            </a:lvl4pPr>
            <a:lvl5pPr marL="1926092" indent="0" algn="ctr">
              <a:buNone/>
              <a:defRPr sz="1685"/>
            </a:lvl5pPr>
            <a:lvl6pPr marL="2407615" indent="0" algn="ctr">
              <a:buNone/>
              <a:defRPr sz="1685"/>
            </a:lvl6pPr>
            <a:lvl7pPr marL="2889138" indent="0" algn="ctr">
              <a:buNone/>
              <a:defRPr sz="1685"/>
            </a:lvl7pPr>
            <a:lvl8pPr marL="3370661" indent="0" algn="ctr">
              <a:buNone/>
              <a:defRPr sz="1685"/>
            </a:lvl8pPr>
            <a:lvl9pPr marL="3852184" indent="0" algn="ctr">
              <a:buNone/>
              <a:defRPr sz="168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54B1B0-F328-4718-B5A2-F461E1F4E420}" type="datetimeFigureOut">
              <a:rPr lang="en-US" smtClean="0"/>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9494A-50D6-474B-82EF-BBB1132C88B2}" type="slidenum">
              <a:rPr lang="en-US" smtClean="0"/>
              <a:t>‹#›</a:t>
            </a:fld>
            <a:endParaRPr lang="en-US"/>
          </a:p>
        </p:txBody>
      </p:sp>
    </p:spTree>
    <p:extLst>
      <p:ext uri="{BB962C8B-B14F-4D97-AF65-F5344CB8AC3E}">
        <p14:creationId xmlns:p14="http://schemas.microsoft.com/office/powerpoint/2010/main" val="339091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414437" y="620397"/>
            <a:ext cx="8216926"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normAutofit/>
          </a:bodyPr>
          <a:lstStyle/>
          <a:p>
            <a:pPr algn="ctr"/>
            <a:endParaRPr lang="en-US" sz="1500" b="1" dirty="0">
              <a:solidFill>
                <a:schemeClr val="tx2"/>
              </a:solidFill>
              <a:latin typeface="+mj-lt"/>
            </a:endParaRPr>
          </a:p>
        </p:txBody>
      </p:sp>
      <p:sp>
        <p:nvSpPr>
          <p:cNvPr id="3" name="Title 1"/>
          <p:cNvSpPr>
            <a:spLocks noGrp="1"/>
          </p:cNvSpPr>
          <p:nvPr>
            <p:ph type="ctrTitle" hasCustomPrompt="1"/>
          </p:nvPr>
        </p:nvSpPr>
        <p:spPr>
          <a:xfrm>
            <a:off x="1859069" y="924570"/>
            <a:ext cx="6510576" cy="1646102"/>
          </a:xfrm>
          <a:prstGeom prst="rect">
            <a:avLst/>
          </a:prstGeom>
        </p:spPr>
        <p:txBody>
          <a:bodyPr lIns="0" tIns="45720" rIns="0" bIns="45720" anchor="t" anchorCtr="0">
            <a:noAutofit/>
          </a:bodyPr>
          <a:lstStyle>
            <a:lvl1pPr algn="l">
              <a:defRPr sz="4050" b="1" baseline="0">
                <a:solidFill>
                  <a:schemeClr val="accent3"/>
                </a:solidFill>
              </a:defRPr>
            </a:lvl1pPr>
          </a:lstStyle>
          <a:p>
            <a:r>
              <a:rPr lang="en-US" dirty="0"/>
              <a:t>Click to add Section title</a:t>
            </a:r>
          </a:p>
        </p:txBody>
      </p:sp>
      <p:sp>
        <p:nvSpPr>
          <p:cNvPr id="4" name="Subtitle 2"/>
          <p:cNvSpPr>
            <a:spLocks noGrp="1"/>
          </p:cNvSpPr>
          <p:nvPr>
            <p:ph type="subTitle" idx="1" hasCustomPrompt="1"/>
          </p:nvPr>
        </p:nvSpPr>
        <p:spPr>
          <a:xfrm>
            <a:off x="1859069" y="6093208"/>
            <a:ext cx="5094108" cy="704406"/>
          </a:xfrm>
          <a:prstGeom prst="rect">
            <a:avLst/>
          </a:prstGeom>
        </p:spPr>
        <p:txBody>
          <a:bodyPr lIns="0" tIns="0" rIns="0" bIns="0" anchor="b">
            <a:noAutofit/>
          </a:bodyPr>
          <a:lstStyle>
            <a:lvl1pPr marL="0" indent="0" algn="l">
              <a:buNone/>
              <a:defRPr sz="2100" b="0">
                <a:solidFill>
                  <a:schemeClr val="accent3"/>
                </a:solidFill>
                <a:latin typeface="+mn-lt"/>
              </a:defRPr>
            </a:lvl1pPr>
            <a:lvl2pPr marL="368000" indent="0" algn="ctr">
              <a:buNone/>
              <a:defRPr>
                <a:solidFill>
                  <a:schemeClr val="tx1">
                    <a:tint val="75000"/>
                  </a:schemeClr>
                </a:solidFill>
              </a:defRPr>
            </a:lvl2pPr>
            <a:lvl3pPr marL="736001" indent="0" algn="ctr">
              <a:buNone/>
              <a:defRPr>
                <a:solidFill>
                  <a:schemeClr val="tx1">
                    <a:tint val="75000"/>
                  </a:schemeClr>
                </a:solidFill>
              </a:defRPr>
            </a:lvl3pPr>
            <a:lvl4pPr marL="1104001" indent="0" algn="ctr">
              <a:buNone/>
              <a:defRPr>
                <a:solidFill>
                  <a:schemeClr val="tx1">
                    <a:tint val="75000"/>
                  </a:schemeClr>
                </a:solidFill>
              </a:defRPr>
            </a:lvl4pPr>
            <a:lvl5pPr marL="1472001" indent="0" algn="ctr">
              <a:buNone/>
              <a:defRPr>
                <a:solidFill>
                  <a:schemeClr val="tx1">
                    <a:tint val="75000"/>
                  </a:schemeClr>
                </a:solidFill>
              </a:defRPr>
            </a:lvl5pPr>
            <a:lvl6pPr marL="1840001" indent="0" algn="ctr">
              <a:buNone/>
              <a:defRPr>
                <a:solidFill>
                  <a:schemeClr val="tx1">
                    <a:tint val="75000"/>
                  </a:schemeClr>
                </a:solidFill>
              </a:defRPr>
            </a:lvl6pPr>
            <a:lvl7pPr marL="2208002" indent="0" algn="ctr">
              <a:buNone/>
              <a:defRPr>
                <a:solidFill>
                  <a:schemeClr val="tx1">
                    <a:tint val="75000"/>
                  </a:schemeClr>
                </a:solidFill>
              </a:defRPr>
            </a:lvl7pPr>
            <a:lvl8pPr marL="2576002" indent="0" algn="ctr">
              <a:buNone/>
              <a:defRPr>
                <a:solidFill>
                  <a:schemeClr val="tx1">
                    <a:tint val="75000"/>
                  </a:schemeClr>
                </a:solidFill>
              </a:defRPr>
            </a:lvl8pPr>
            <a:lvl9pPr marL="2944002" indent="0" algn="ctr">
              <a:buNone/>
              <a:defRPr>
                <a:solidFill>
                  <a:schemeClr val="tx1">
                    <a:tint val="75000"/>
                  </a:schemeClr>
                </a:solidFill>
              </a:defRPr>
            </a:lvl9pPr>
          </a:lstStyle>
          <a:p>
            <a:r>
              <a:rPr lang="en-US" dirty="0"/>
              <a:t>Click to add subtitle</a:t>
            </a:r>
          </a:p>
        </p:txBody>
      </p:sp>
      <p:sp>
        <p:nvSpPr>
          <p:cNvPr id="5" name="Text Placeholder 35"/>
          <p:cNvSpPr>
            <a:spLocks noGrp="1"/>
          </p:cNvSpPr>
          <p:nvPr>
            <p:ph type="body" sz="quarter" idx="11" hasCustomPrompt="1"/>
          </p:nvPr>
        </p:nvSpPr>
        <p:spPr>
          <a:xfrm>
            <a:off x="8070346" y="6479876"/>
            <a:ext cx="1147360" cy="317739"/>
          </a:xfrm>
        </p:spPr>
        <p:txBody>
          <a:bodyPr lIns="0" tIns="0" rIns="0" bIns="0" anchor="b">
            <a:noAutofit/>
          </a:bodyPr>
          <a:lstStyle>
            <a:lvl1pPr marL="0" indent="0" algn="r">
              <a:buNone/>
              <a:defRPr sz="1050">
                <a:solidFill>
                  <a:schemeClr val="accent3"/>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Insert Date Here</a:t>
            </a:r>
          </a:p>
        </p:txBody>
      </p:sp>
      <p:sp>
        <p:nvSpPr>
          <p:cNvPr id="17" name="Text Placeholder 35"/>
          <p:cNvSpPr>
            <a:spLocks noGrp="1"/>
          </p:cNvSpPr>
          <p:nvPr>
            <p:ph type="body" sz="quarter" idx="12" hasCustomPrompt="1"/>
          </p:nvPr>
        </p:nvSpPr>
        <p:spPr>
          <a:xfrm>
            <a:off x="191455" y="6479876"/>
            <a:ext cx="1147360" cy="317739"/>
          </a:xfrm>
        </p:spPr>
        <p:txBody>
          <a:bodyPr lIns="0" tIns="0" rIns="0" bIns="0" anchor="b">
            <a:noAutofit/>
          </a:bodyPr>
          <a:lstStyle>
            <a:lvl1pPr marL="0" indent="0" algn="l">
              <a:buNone/>
              <a:defRPr sz="1050">
                <a:solidFill>
                  <a:schemeClr val="tx2"/>
                </a:solidFill>
                <a:latin typeface="+mj-lt"/>
              </a:defRPr>
            </a:lvl1pPr>
            <a:lvl2pPr marL="341709" indent="0">
              <a:buNone/>
              <a:defRPr/>
            </a:lvl2pPr>
            <a:lvl3pPr marL="573881" indent="0">
              <a:buNone/>
              <a:defRPr/>
            </a:lvl3pPr>
            <a:lvl4pPr marL="932688" indent="0">
              <a:buNone/>
              <a:defRPr/>
            </a:lvl4pPr>
            <a:lvl5pPr marL="1472001" indent="0">
              <a:buNone/>
              <a:defRPr/>
            </a:lvl5pPr>
          </a:lstStyle>
          <a:p>
            <a:pPr lvl="0"/>
            <a:r>
              <a:rPr lang="en-US" dirty="0"/>
              <a:t>Add presenter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414437"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CC2EEF-1F5A-44BA-A894-1FBB47676416}"/>
              </a:ext>
            </a:extLst>
          </p:cNvPr>
          <p:cNvGraphicFramePr>
            <a:graphicFrameLocks noChangeAspect="1"/>
          </p:cNvGraphicFramePr>
          <p:nvPr userDrawn="1">
            <p:custDataLst>
              <p:tags r:id="rId2"/>
            </p:custDataLst>
            <p:extLst>
              <p:ext uri="{D42A27DB-BD31-4B8C-83A1-F6EECF244321}">
                <p14:modId xmlns:p14="http://schemas.microsoft.com/office/powerpoint/2010/main" val="3864621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4"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CCCC2EEF-1F5A-44BA-A894-1FBB4767641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F1EC3AF-05CF-414D-A56A-748443204BAD}"/>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3"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60F0CD4-F134-4393-85EE-F212B5E6FED7}"/>
              </a:ext>
            </a:extLst>
          </p:cNvPr>
          <p:cNvGraphicFramePr>
            <a:graphicFrameLocks noChangeAspect="1"/>
          </p:cNvGraphicFramePr>
          <p:nvPr userDrawn="1">
            <p:custDataLst>
              <p:tags r:id="rId2"/>
            </p:custDataLst>
            <p:extLst>
              <p:ext uri="{D42A27DB-BD31-4B8C-83A1-F6EECF244321}">
                <p14:modId xmlns:p14="http://schemas.microsoft.com/office/powerpoint/2010/main" val="305942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8"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760F0CD4-F134-4393-85EE-F212B5E6FE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B86CE6F-0238-4FA6-A98D-2A2671D6A029}"/>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594" y="6702265"/>
            <a:ext cx="999023" cy="228600"/>
          </a:xfrm>
          <a:prstGeom prst="rect">
            <a:avLst/>
          </a:prstGeom>
        </p:spPr>
      </p:pic>
      <p:sp>
        <p:nvSpPr>
          <p:cNvPr id="4" name="Rectangle 3"/>
          <p:cNvSpPr/>
          <p:nvPr/>
        </p:nvSpPr>
        <p:spPr>
          <a:xfrm>
            <a:off x="281594" y="1229710"/>
            <a:ext cx="9068175" cy="3479450"/>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3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40" name="Straight Connector 39"/>
          <p:cNvCxnSpPr/>
          <p:nvPr/>
        </p:nvCxnSpPr>
        <p:spPr>
          <a:xfrm>
            <a:off x="294641" y="6585155"/>
            <a:ext cx="90551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81595" y="455926"/>
            <a:ext cx="906817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8EA66DD-47B6-41AF-856C-60DA6DFCF967}"/>
              </a:ext>
            </a:extLst>
          </p:cNvPr>
          <p:cNvGraphicFramePr>
            <a:graphicFrameLocks noChangeAspect="1"/>
          </p:cNvGraphicFramePr>
          <p:nvPr userDrawn="1">
            <p:custDataLst>
              <p:tags r:id="rId2"/>
            </p:custDataLst>
            <p:extLst>
              <p:ext uri="{D42A27DB-BD31-4B8C-83A1-F6EECF244321}">
                <p14:modId xmlns:p14="http://schemas.microsoft.com/office/powerpoint/2010/main" val="123208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2"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98EA66DD-47B6-41AF-856C-60DA6DFCF9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D3A3A6-74B7-4401-98A3-0D4D473F5A0A}"/>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2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30" name="Straight Connector 29"/>
          <p:cNvCxnSpPr/>
          <p:nvPr/>
        </p:nvCxnSpPr>
        <p:spPr>
          <a:xfrm>
            <a:off x="1672897" y="6585155"/>
            <a:ext cx="76768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2898" y="6702265"/>
            <a:ext cx="999023" cy="228600"/>
          </a:xfrm>
          <a:prstGeom prst="rect">
            <a:avLst/>
          </a:prstGeom>
        </p:spPr>
      </p:pic>
      <p:sp>
        <p:nvSpPr>
          <p:cNvPr id="9" name="Slide title"/>
          <p:cNvSpPr>
            <a:spLocks noGrp="1" noChangeArrowheads="1"/>
          </p:cNvSpPr>
          <p:nvPr>
            <p:ph type="title"/>
          </p:nvPr>
        </p:nvSpPr>
        <p:spPr bwMode="gray">
          <a:xfrm>
            <a:off x="1672897"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1672897" y="463763"/>
            <a:ext cx="7676871"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0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C5B168-3E9E-4320-B0DB-444B32EA83F3}"/>
              </a:ext>
            </a:extLst>
          </p:cNvPr>
          <p:cNvGraphicFramePr>
            <a:graphicFrameLocks noChangeAspect="1"/>
          </p:cNvGraphicFramePr>
          <p:nvPr userDrawn="1">
            <p:custDataLst>
              <p:tags r:id="rId2"/>
            </p:custDataLst>
            <p:extLst>
              <p:ext uri="{D42A27DB-BD31-4B8C-83A1-F6EECF244321}">
                <p14:modId xmlns:p14="http://schemas.microsoft.com/office/powerpoint/2010/main" val="419301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6"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F0C5B168-3E9E-4320-B0DB-444B32EA83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76AC7A1-98DA-4510-AA81-E278E57ABE73}"/>
              </a:ext>
            </a:extLst>
          </p:cNvPr>
          <p:cNvSpPr/>
          <p:nvPr userDrawn="1">
            <p:custDataLst>
              <p:tags r:id="rId3"/>
            </p:custDataLst>
          </p:nvPr>
        </p:nvSpPr>
        <p:spPr>
          <a:xfrm>
            <a:off x="0" y="0"/>
            <a:ext cx="158750" cy="15875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0" i="0" baseline="0" dirty="0">
              <a:solidFill>
                <a:schemeClr val="tx2"/>
              </a:solidFill>
              <a:latin typeface="Roboto Slab" pitchFamily="2" charset="0"/>
              <a:ea typeface="+mj-ea"/>
              <a:cs typeface="+mj-cs"/>
              <a:sym typeface="Roboto Slab" pitchFamily="2" charset="0"/>
            </a:endParaRPr>
          </a:p>
        </p:txBody>
      </p:sp>
      <p:sp>
        <p:nvSpPr>
          <p:cNvPr id="12" name="Rectangle 11"/>
          <p:cNvSpPr/>
          <p:nvPr/>
        </p:nvSpPr>
        <p:spPr>
          <a:xfrm>
            <a:off x="1" y="1"/>
            <a:ext cx="3592110"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7"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30" name="Straight Connector 29"/>
          <p:cNvCxnSpPr/>
          <p:nvPr/>
        </p:nvCxnSpPr>
        <p:spPr>
          <a:xfrm>
            <a:off x="3886750" y="6585155"/>
            <a:ext cx="546301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750" y="6702265"/>
            <a:ext cx="999023" cy="228600"/>
          </a:xfrm>
          <a:prstGeom prst="rect">
            <a:avLst/>
          </a:prstGeom>
        </p:spPr>
      </p:pic>
      <p:sp>
        <p:nvSpPr>
          <p:cNvPr id="9" name="Slide title"/>
          <p:cNvSpPr>
            <a:spLocks noGrp="1" noChangeArrowheads="1"/>
          </p:cNvSpPr>
          <p:nvPr>
            <p:ph type="title"/>
          </p:nvPr>
        </p:nvSpPr>
        <p:spPr bwMode="gray">
          <a:xfrm>
            <a:off x="3886750"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886750" y="455927"/>
            <a:ext cx="5463018"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1"/>
            <a:ext cx="3592110"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0"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3" name="Straight Connector 22"/>
          <p:cNvCxnSpPr/>
          <p:nvPr/>
        </p:nvCxnSpPr>
        <p:spPr>
          <a:xfrm>
            <a:off x="3886750" y="6585155"/>
            <a:ext cx="546301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750" y="6702265"/>
            <a:ext cx="999023" cy="228600"/>
          </a:xfrm>
          <a:prstGeom prst="rect">
            <a:avLst/>
          </a:prstGeom>
        </p:spPr>
      </p:pic>
      <p:sp>
        <p:nvSpPr>
          <p:cNvPr id="9" name="Slide title"/>
          <p:cNvSpPr>
            <a:spLocks noGrp="1" noChangeArrowheads="1"/>
          </p:cNvSpPr>
          <p:nvPr>
            <p:ph type="title"/>
          </p:nvPr>
        </p:nvSpPr>
        <p:spPr bwMode="gray">
          <a:xfrm>
            <a:off x="3886750" y="567059"/>
            <a:ext cx="5310612"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886750" y="455927"/>
            <a:ext cx="5463018"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p:nvPr userDrawn="1"/>
        </p:nvCxnSpPr>
        <p:spPr>
          <a:xfrm>
            <a:off x="281595" y="455926"/>
            <a:ext cx="46439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84862" y="1"/>
            <a:ext cx="4446501" cy="7223125"/>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0" name="SlideNumber"/>
          <p:cNvSpPr/>
          <p:nvPr/>
        </p:nvSpPr>
        <p:spPr>
          <a:xfrm>
            <a:off x="4525154"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3" name="Straight Connector 22"/>
          <p:cNvCxnSpPr/>
          <p:nvPr/>
        </p:nvCxnSpPr>
        <p:spPr>
          <a:xfrm>
            <a:off x="294640" y="6585155"/>
            <a:ext cx="4599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 y="6702265"/>
            <a:ext cx="999023" cy="228600"/>
          </a:xfrm>
          <a:prstGeom prst="rect">
            <a:avLst/>
          </a:prstGeom>
        </p:spPr>
      </p:pic>
      <p:sp>
        <p:nvSpPr>
          <p:cNvPr id="9" name="Slide title"/>
          <p:cNvSpPr>
            <a:spLocks noGrp="1" noChangeArrowheads="1"/>
          </p:cNvSpPr>
          <p:nvPr>
            <p:ph type="title"/>
          </p:nvPr>
        </p:nvSpPr>
        <p:spPr bwMode="gray">
          <a:xfrm>
            <a:off x="279053" y="567059"/>
            <a:ext cx="46308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177966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5184862" y="1"/>
            <a:ext cx="4446501"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7001" tIns="27001" rIns="27001" bIns="27001" rtlCol="0" anchor="ctr"/>
          <a:lstStyle/>
          <a:p>
            <a:pPr algn="ctr"/>
            <a:endParaRPr lang="en-US" sz="1500" dirty="0">
              <a:solidFill>
                <a:schemeClr val="tx1"/>
              </a:solidFill>
            </a:endParaRPr>
          </a:p>
        </p:txBody>
      </p:sp>
      <p:sp>
        <p:nvSpPr>
          <p:cNvPr id="26" name="SlideNumber"/>
          <p:cNvSpPr/>
          <p:nvPr/>
        </p:nvSpPr>
        <p:spPr>
          <a:xfrm>
            <a:off x="4525154"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29" name="Straight Connector 28"/>
          <p:cNvCxnSpPr/>
          <p:nvPr/>
        </p:nvCxnSpPr>
        <p:spPr>
          <a:xfrm>
            <a:off x="294640" y="6585155"/>
            <a:ext cx="45996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640" y="6702265"/>
            <a:ext cx="999023" cy="228600"/>
          </a:xfrm>
          <a:prstGeom prst="rect">
            <a:avLst/>
          </a:prstGeom>
        </p:spPr>
      </p:pic>
      <p:sp>
        <p:nvSpPr>
          <p:cNvPr id="9" name="Slide title"/>
          <p:cNvSpPr>
            <a:spLocks noGrp="1" noChangeArrowheads="1"/>
          </p:cNvSpPr>
          <p:nvPr>
            <p:ph type="title"/>
          </p:nvPr>
        </p:nvSpPr>
        <p:spPr bwMode="gray">
          <a:xfrm>
            <a:off x="281595" y="567059"/>
            <a:ext cx="463085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94640" y="455926"/>
            <a:ext cx="463085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81595" y="455926"/>
            <a:ext cx="46439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03678-DADB-422E-92E2-650549F8D1A1}"/>
              </a:ext>
            </a:extLst>
          </p:cNvPr>
          <p:cNvGraphicFramePr>
            <a:graphicFrameLocks noChangeAspect="1"/>
          </p:cNvGraphicFramePr>
          <p:nvPr userDrawn="1">
            <p:custDataLst>
              <p:tags r:id="rId20"/>
            </p:custDataLst>
            <p:extLst>
              <p:ext uri="{D42A27DB-BD31-4B8C-83A1-F6EECF244321}">
                <p14:modId xmlns:p14="http://schemas.microsoft.com/office/powerpoint/2010/main" val="202328194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50" name="think-cell Slide" r:id="rId22" imgW="473" imgH="473" progId="TCLayout.ActiveDocument.1">
                  <p:embed/>
                </p:oleObj>
              </mc:Choice>
              <mc:Fallback>
                <p:oleObj name="think-cell Slide" r:id="rId22" imgW="473" imgH="473" progId="TCLayout.ActiveDocument.1">
                  <p:embed/>
                  <p:pic>
                    <p:nvPicPr>
                      <p:cNvPr id="3" name="Object 2" hidden="1">
                        <a:extLst>
                          <a:ext uri="{FF2B5EF4-FFF2-40B4-BE49-F238E27FC236}">
                            <a16:creationId xmlns:a16="http://schemas.microsoft.com/office/drawing/2014/main" id="{60003678-DADB-422E-92E2-650549F8D1A1}"/>
                          </a:ext>
                        </a:extLst>
                      </p:cNvPr>
                      <p:cNvPicPr/>
                      <p:nvPr/>
                    </p:nvPicPr>
                    <p:blipFill>
                      <a:blip r:embed="rId23"/>
                      <a:stretch>
                        <a:fillRect/>
                      </a:stretch>
                    </p:blipFill>
                    <p:spPr>
                      <a:xfrm>
                        <a:off x="1191" y="1588"/>
                        <a:ext cx="1191" cy="1588"/>
                      </a:xfrm>
                      <a:prstGeom prst="rect">
                        <a:avLst/>
                      </a:prstGeom>
                    </p:spPr>
                  </p:pic>
                </p:oleObj>
              </mc:Fallback>
            </mc:AlternateContent>
          </a:graphicData>
        </a:graphic>
      </p:graphicFrame>
      <p:pic>
        <p:nvPicPr>
          <p:cNvPr id="8" name="Picture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1594" y="6702265"/>
            <a:ext cx="999023" cy="228600"/>
          </a:xfrm>
          <a:prstGeom prst="rect">
            <a:avLst/>
          </a:prstGeom>
        </p:spPr>
      </p:pic>
      <p:sp>
        <p:nvSpPr>
          <p:cNvPr id="22" name="Slide title"/>
          <p:cNvSpPr>
            <a:spLocks noGrp="1" noChangeArrowheads="1"/>
          </p:cNvSpPr>
          <p:nvPr>
            <p:ph type="title"/>
          </p:nvPr>
        </p:nvSpPr>
        <p:spPr bwMode="gray">
          <a:xfrm>
            <a:off x="281594" y="567059"/>
            <a:ext cx="8915768"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281595" y="1278372"/>
            <a:ext cx="8929043" cy="463440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SlideNumber"/>
          <p:cNvSpPr/>
          <p:nvPr/>
        </p:nvSpPr>
        <p:spPr>
          <a:xfrm>
            <a:off x="8980603" y="6702266"/>
            <a:ext cx="369166"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00" b="0" baseline="0" smtClean="0">
                <a:solidFill>
                  <a:srgbClr val="080808"/>
                </a:solidFill>
                <a:latin typeface="+mj-lt"/>
              </a:rPr>
              <a:pPr algn="r"/>
              <a:t>‹#›</a:t>
            </a:fld>
            <a:endParaRPr lang="fr-FR" sz="900" b="0" dirty="0">
              <a:solidFill>
                <a:srgbClr val="080808"/>
              </a:solidFill>
              <a:latin typeface="+mj-lt"/>
            </a:endParaRPr>
          </a:p>
        </p:txBody>
      </p:sp>
      <p:cxnSp>
        <p:nvCxnSpPr>
          <p:cNvPr id="12" name="Straight Connector 11"/>
          <p:cNvCxnSpPr/>
          <p:nvPr/>
        </p:nvCxnSpPr>
        <p:spPr>
          <a:xfrm>
            <a:off x="281595" y="455926"/>
            <a:ext cx="906817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94641" y="6585155"/>
            <a:ext cx="905512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9"/>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83" r:id="rId1"/>
    <p:sldLayoutId id="2147483689" r:id="rId2"/>
    <p:sldLayoutId id="2147483662" r:id="rId3"/>
    <p:sldLayoutId id="2147483682" r:id="rId4"/>
    <p:sldLayoutId id="2147483690" r:id="rId5"/>
    <p:sldLayoutId id="2147483678" r:id="rId6"/>
    <p:sldLayoutId id="2147483679" r:id="rId7"/>
    <p:sldLayoutId id="2147483681" r:id="rId8"/>
    <p:sldLayoutId id="2147483680" r:id="rId9"/>
    <p:sldLayoutId id="2147483663" r:id="rId10"/>
    <p:sldLayoutId id="2147483664" r:id="rId11"/>
    <p:sldLayoutId id="2147483677" r:id="rId12"/>
    <p:sldLayoutId id="2147483691" r:id="rId13"/>
    <p:sldLayoutId id="2147483686" r:id="rId14"/>
    <p:sldLayoutId id="2147483692" r:id="rId15"/>
    <p:sldLayoutId id="2147483693" r:id="rId16"/>
  </p:sldLayoutIdLst>
  <p:txStyles>
    <p:titleStyle>
      <a:lvl1pPr algn="l" defTabSz="736001" rtl="0" eaLnBrk="1" latinLnBrk="0" hangingPunct="1">
        <a:spcBef>
          <a:spcPct val="0"/>
        </a:spcBef>
        <a:buNone/>
        <a:defRPr sz="2700" kern="1200">
          <a:solidFill>
            <a:schemeClr val="tx1"/>
          </a:solidFill>
          <a:latin typeface="+mj-lt"/>
          <a:ea typeface="+mj-ea"/>
          <a:cs typeface="+mj-cs"/>
        </a:defRPr>
      </a:lvl1pPr>
    </p:titleStyle>
    <p:bodyStyle>
      <a:lvl1pPr marL="203597" marR="0" indent="-203597" algn="l" defTabSz="735806"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350" b="0" i="0" u="none" strike="noStrike" kern="1200" cap="none" spc="0" normalizeH="0" baseline="0" noProof="1">
          <a:ln>
            <a:noFill/>
          </a:ln>
          <a:solidFill>
            <a:schemeClr val="tx1"/>
          </a:solidFill>
          <a:effectLst/>
          <a:uLnTx/>
          <a:uFillTx/>
          <a:latin typeface="+mn-lt"/>
          <a:ea typeface="+mn-ea"/>
          <a:cs typeface="+mn-cs"/>
        </a:defRPr>
      </a:lvl1pPr>
      <a:lvl2pPr marL="431006" marR="0" indent="-89297" algn="l" defTabSz="735806" rtl="0" eaLnBrk="1" fontAlgn="base" latinLnBrk="0" hangingPunct="1">
        <a:lnSpc>
          <a:spcPct val="100000"/>
        </a:lnSpc>
        <a:spcBef>
          <a:spcPct val="20000"/>
        </a:spcBef>
        <a:spcAft>
          <a:spcPct val="0"/>
        </a:spcAft>
        <a:buClr>
          <a:schemeClr val="tx1"/>
        </a:buClr>
        <a:buSzPts val="2200"/>
        <a:buFont typeface="Verdana"/>
        <a:buChar char="-"/>
        <a:tabLst/>
        <a:defRPr lang="en-CA" altLang="zh-CN" sz="1200" kern="1200" baseline="0" noProof="1">
          <a:solidFill>
            <a:schemeClr val="tx1"/>
          </a:solidFill>
          <a:latin typeface="+mn-lt"/>
          <a:ea typeface="+mn-ea"/>
          <a:cs typeface="+mn-cs"/>
        </a:defRPr>
      </a:lvl2pPr>
      <a:lvl3pPr marL="789385" marR="0" indent="-215504" algn="l" defTabSz="735806"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200" kern="1200" noProof="1">
          <a:solidFill>
            <a:schemeClr val="tx1"/>
          </a:solidFill>
          <a:latin typeface="+mn-lt"/>
          <a:ea typeface="+mn-ea"/>
          <a:cs typeface="+mn-cs"/>
        </a:defRPr>
      </a:lvl3pPr>
      <a:lvl4pPr marL="1090422" marR="0" indent="-157734" algn="l" defTabSz="736001"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200" kern="1200">
          <a:solidFill>
            <a:schemeClr val="tx1"/>
          </a:solidFill>
          <a:latin typeface="+mn-lt"/>
          <a:ea typeface="+mn-ea"/>
          <a:cs typeface="+mn-cs"/>
        </a:defRPr>
      </a:lvl4pPr>
      <a:lvl5pPr marL="1656002" indent="-184001" algn="l" defTabSz="736001"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024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6pPr>
      <a:lvl7pPr marL="2392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7pPr>
      <a:lvl8pPr marL="2760002"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8pPr>
      <a:lvl9pPr marL="3128003" indent="-184001" algn="l" defTabSz="736001" rtl="0" eaLnBrk="1" latinLnBrk="0" hangingPunct="1">
        <a:spcBef>
          <a:spcPct val="20000"/>
        </a:spcBef>
        <a:buFont typeface="Arial" pitchFamily="34" charset="0"/>
        <a:buChar char="•"/>
        <a:defRPr sz="1575" kern="1200">
          <a:solidFill>
            <a:schemeClr val="tx1"/>
          </a:solidFill>
          <a:latin typeface="+mn-lt"/>
          <a:ea typeface="+mn-ea"/>
          <a:cs typeface="+mn-cs"/>
        </a:defRPr>
      </a:lvl9pPr>
    </p:bodyStyle>
    <p:otherStyle>
      <a:defPPr>
        <a:defRPr lang="en-US"/>
      </a:defPPr>
      <a:lvl1pPr marL="0" algn="l" defTabSz="736001" rtl="0" eaLnBrk="1" latinLnBrk="0" hangingPunct="1">
        <a:defRPr sz="1350" kern="1200">
          <a:solidFill>
            <a:schemeClr val="tx1"/>
          </a:solidFill>
          <a:latin typeface="+mn-lt"/>
          <a:ea typeface="+mn-ea"/>
          <a:cs typeface="+mn-cs"/>
        </a:defRPr>
      </a:lvl1pPr>
      <a:lvl2pPr marL="368000" algn="l" defTabSz="736001" rtl="0" eaLnBrk="1" latinLnBrk="0" hangingPunct="1">
        <a:defRPr sz="1425" kern="1200">
          <a:solidFill>
            <a:schemeClr val="tx1"/>
          </a:solidFill>
          <a:latin typeface="+mn-lt"/>
          <a:ea typeface="+mn-ea"/>
          <a:cs typeface="+mn-cs"/>
        </a:defRPr>
      </a:lvl2pPr>
      <a:lvl3pPr marL="736001" algn="l" defTabSz="736001" rtl="0" eaLnBrk="1" latinLnBrk="0" hangingPunct="1">
        <a:defRPr sz="1425" kern="1200">
          <a:solidFill>
            <a:schemeClr val="tx1"/>
          </a:solidFill>
          <a:latin typeface="+mn-lt"/>
          <a:ea typeface="+mn-ea"/>
          <a:cs typeface="+mn-cs"/>
        </a:defRPr>
      </a:lvl3pPr>
      <a:lvl4pPr marL="1104001" algn="l" defTabSz="736001" rtl="0" eaLnBrk="1" latinLnBrk="0" hangingPunct="1">
        <a:defRPr sz="1425" kern="1200">
          <a:solidFill>
            <a:schemeClr val="tx1"/>
          </a:solidFill>
          <a:latin typeface="+mn-lt"/>
          <a:ea typeface="+mn-ea"/>
          <a:cs typeface="+mn-cs"/>
        </a:defRPr>
      </a:lvl4pPr>
      <a:lvl5pPr marL="1472001" algn="l" defTabSz="736001" rtl="0" eaLnBrk="1" latinLnBrk="0" hangingPunct="1">
        <a:defRPr sz="1425" kern="1200">
          <a:solidFill>
            <a:schemeClr val="tx1"/>
          </a:solidFill>
          <a:latin typeface="+mn-lt"/>
          <a:ea typeface="+mn-ea"/>
          <a:cs typeface="+mn-cs"/>
        </a:defRPr>
      </a:lvl5pPr>
      <a:lvl6pPr marL="1840001" algn="l" defTabSz="736001" rtl="0" eaLnBrk="1" latinLnBrk="0" hangingPunct="1">
        <a:defRPr sz="1425" kern="1200">
          <a:solidFill>
            <a:schemeClr val="tx1"/>
          </a:solidFill>
          <a:latin typeface="+mn-lt"/>
          <a:ea typeface="+mn-ea"/>
          <a:cs typeface="+mn-cs"/>
        </a:defRPr>
      </a:lvl6pPr>
      <a:lvl7pPr marL="2208002" algn="l" defTabSz="736001" rtl="0" eaLnBrk="1" latinLnBrk="0" hangingPunct="1">
        <a:defRPr sz="1425" kern="1200">
          <a:solidFill>
            <a:schemeClr val="tx1"/>
          </a:solidFill>
          <a:latin typeface="+mn-lt"/>
          <a:ea typeface="+mn-ea"/>
          <a:cs typeface="+mn-cs"/>
        </a:defRPr>
      </a:lvl7pPr>
      <a:lvl8pPr marL="2576002" algn="l" defTabSz="736001" rtl="0" eaLnBrk="1" latinLnBrk="0" hangingPunct="1">
        <a:defRPr sz="1425" kern="1200">
          <a:solidFill>
            <a:schemeClr val="tx1"/>
          </a:solidFill>
          <a:latin typeface="+mn-lt"/>
          <a:ea typeface="+mn-ea"/>
          <a:cs typeface="+mn-cs"/>
        </a:defRPr>
      </a:lvl8pPr>
      <a:lvl9pPr marL="2944002" algn="l" defTabSz="736001"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6.png"/><Relationship Id="rId2" Type="http://schemas.openxmlformats.org/officeDocument/2006/relationships/tags" Target="../tags/tag35.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7.xml"/><Relationship Id="rId1" Type="http://schemas.openxmlformats.org/officeDocument/2006/relationships/vmlDrawing" Target="../drawings/vmlDrawing20.v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xml"/><Relationship Id="rId4" Type="http://schemas.openxmlformats.org/officeDocument/2006/relationships/slideLayout" Target="../slideLayouts/slideLayout10.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2AB356-E41C-4551-A84F-B7149EE8C5E0}"/>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51211"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412AB356-E41C-4551-A84F-B7149EE8C5E0}"/>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386DE3C7-4A44-4A81-B3E5-2AF1C6083F40}"/>
              </a:ext>
            </a:extLst>
          </p:cNvPr>
          <p:cNvPicPr>
            <a:picLocks noChangeAspect="1"/>
          </p:cNvPicPr>
          <p:nvPr/>
        </p:nvPicPr>
        <p:blipFill>
          <a:blip r:embed="rId6"/>
          <a:stretch>
            <a:fillRect/>
          </a:stretch>
        </p:blipFill>
        <p:spPr>
          <a:xfrm>
            <a:off x="265" y="-1"/>
            <a:ext cx="9630833" cy="7223125"/>
          </a:xfrm>
          <a:prstGeom prst="rect">
            <a:avLst/>
          </a:prstGeom>
        </p:spPr>
      </p:pic>
    </p:spTree>
    <p:extLst>
      <p:ext uri="{BB962C8B-B14F-4D97-AF65-F5344CB8AC3E}">
        <p14:creationId xmlns:p14="http://schemas.microsoft.com/office/powerpoint/2010/main" val="322758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9955"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C980774-E0F4-4386-8969-78B5F9CE1289}"/>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1947197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2117960140"/>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8459"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GUIDED PRACTICE</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r>
              <a:rPr lang="en-US" sz="2400" dirty="0">
                <a:solidFill>
                  <a:srgbClr val="1E1E1E"/>
                </a:solidFill>
                <a:latin typeface="Roboto"/>
              </a:rPr>
              <a:t>2002 Multiple Choice Question #19</a:t>
            </a: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cell phone&#10;&#10;Description automatically generated">
            <a:extLst>
              <a:ext uri="{FF2B5EF4-FFF2-40B4-BE49-F238E27FC236}">
                <a16:creationId xmlns:a16="http://schemas.microsoft.com/office/drawing/2014/main" id="{202948AE-34FC-214E-98BC-E156CA668389}"/>
              </a:ext>
            </a:extLst>
          </p:cNvPr>
          <p:cNvPicPr>
            <a:picLocks noChangeAspect="1"/>
          </p:cNvPicPr>
          <p:nvPr/>
        </p:nvPicPr>
        <p:blipFill>
          <a:blip r:embed="rId7"/>
          <a:stretch>
            <a:fillRect/>
          </a:stretch>
        </p:blipFill>
        <p:spPr>
          <a:xfrm>
            <a:off x="565648" y="2103744"/>
            <a:ext cx="8473440" cy="3992850"/>
          </a:xfrm>
          <a:prstGeom prst="rect">
            <a:avLst/>
          </a:prstGeom>
        </p:spPr>
      </p:pic>
    </p:spTree>
    <p:extLst>
      <p:ext uri="{BB962C8B-B14F-4D97-AF65-F5344CB8AC3E}">
        <p14:creationId xmlns:p14="http://schemas.microsoft.com/office/powerpoint/2010/main" val="223382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6647"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GUIDED PRACTICE</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r>
              <a:rPr lang="en-US" sz="2400" dirty="0">
                <a:solidFill>
                  <a:srgbClr val="1E1E1E"/>
                </a:solidFill>
                <a:latin typeface="Roboto"/>
              </a:rPr>
              <a:t>2007 Multiple Choice Question #17</a:t>
            </a: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91A07564-7F73-CF42-8A1F-69C8253822DC}"/>
              </a:ext>
            </a:extLst>
          </p:cNvPr>
          <p:cNvPicPr>
            <a:picLocks noChangeAspect="1"/>
          </p:cNvPicPr>
          <p:nvPr/>
        </p:nvPicPr>
        <p:blipFill>
          <a:blip r:embed="rId7"/>
          <a:stretch>
            <a:fillRect/>
          </a:stretch>
        </p:blipFill>
        <p:spPr>
          <a:xfrm>
            <a:off x="1260810" y="1932602"/>
            <a:ext cx="7109742" cy="5072543"/>
          </a:xfrm>
          <a:prstGeom prst="rect">
            <a:avLst/>
          </a:prstGeom>
        </p:spPr>
      </p:pic>
    </p:spTree>
    <p:extLst>
      <p:ext uri="{BB962C8B-B14F-4D97-AF65-F5344CB8AC3E}">
        <p14:creationId xmlns:p14="http://schemas.microsoft.com/office/powerpoint/2010/main" val="321059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7671"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GUIDED PRACTICE-HW for Wednesday night 03/25</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809951"/>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lvl="0"/>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r>
              <a:rPr lang="en-US" sz="2400" dirty="0">
                <a:solidFill>
                  <a:srgbClr val="1E1E1E"/>
                </a:solidFill>
                <a:latin typeface="Roboto"/>
              </a:rPr>
              <a:t>2012 Multiple Choice Question #30</a:t>
            </a: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lang="en-US" sz="1400" dirty="0">
              <a:solidFill>
                <a:srgbClr val="1E1E1E"/>
              </a:solidFill>
              <a:latin typeface="Roboto"/>
            </a:endParaRPr>
          </a:p>
          <a:p>
            <a:pPr lvl="0" algn="ct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lvl="0" algn="ct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br>
              <a:rPr kumimoji="0" lang="en-US" sz="1400" b="0" i="0" u="none" strike="noStrike" kern="1200" cap="none" spc="0" normalizeH="0" baseline="0" noProof="0" dirty="0">
                <a:ln>
                  <a:noFill/>
                </a:ln>
                <a:solidFill>
                  <a:srgbClr val="1E1E1E"/>
                </a:solidFill>
                <a:effectLst/>
                <a:uLnTx/>
                <a:uFillTx/>
                <a:latin typeface="Roboto"/>
                <a:ea typeface="+mn-ea"/>
                <a:cs typeface="+mn-cs"/>
              </a:rPr>
            </a:b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3" name="Picture 2" descr="A screenshot of a social media post&#10;&#10;Description automatically generated">
            <a:extLst>
              <a:ext uri="{FF2B5EF4-FFF2-40B4-BE49-F238E27FC236}">
                <a16:creationId xmlns:a16="http://schemas.microsoft.com/office/drawing/2014/main" id="{E14C0DE9-9AD4-8245-8A22-A25C5F21697C}"/>
              </a:ext>
            </a:extLst>
          </p:cNvPr>
          <p:cNvPicPr>
            <a:picLocks noChangeAspect="1"/>
          </p:cNvPicPr>
          <p:nvPr/>
        </p:nvPicPr>
        <p:blipFill>
          <a:blip r:embed="rId7"/>
          <a:stretch>
            <a:fillRect/>
          </a:stretch>
        </p:blipFill>
        <p:spPr>
          <a:xfrm>
            <a:off x="589794" y="1986837"/>
            <a:ext cx="8451773" cy="4783828"/>
          </a:xfrm>
          <a:prstGeom prst="rect">
            <a:avLst/>
          </a:prstGeom>
        </p:spPr>
      </p:pic>
      <p:sp>
        <p:nvSpPr>
          <p:cNvPr id="2" name="TextBox 1">
            <a:extLst>
              <a:ext uri="{FF2B5EF4-FFF2-40B4-BE49-F238E27FC236}">
                <a16:creationId xmlns:a16="http://schemas.microsoft.com/office/drawing/2014/main" id="{2765E58F-661F-E542-BCA7-44755451A964}"/>
              </a:ext>
            </a:extLst>
          </p:cNvPr>
          <p:cNvSpPr txBox="1"/>
          <p:nvPr/>
        </p:nvSpPr>
        <p:spPr>
          <a:xfrm>
            <a:off x="-219456" y="597408"/>
            <a:ext cx="72768" cy="380480"/>
          </a:xfrm>
          <a:prstGeom prst="rect">
            <a:avLst/>
          </a:prstGeom>
          <a:noFill/>
        </p:spPr>
        <p:txBody>
          <a:bodyPr wrap="none" lIns="36000" tIns="36000" rIns="36000" bIns="36000" rtlCol="0">
            <a:spAutoFit/>
          </a:bodyPr>
          <a:lstStyle/>
          <a:p>
            <a:endParaRPr lang="en-US" sz="2000" dirty="0" err="1"/>
          </a:p>
        </p:txBody>
      </p:sp>
    </p:spTree>
    <p:extLst>
      <p:ext uri="{BB962C8B-B14F-4D97-AF65-F5344CB8AC3E}">
        <p14:creationId xmlns:p14="http://schemas.microsoft.com/office/powerpoint/2010/main" val="207015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7907"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BFB8B97-E58A-403E-B8DD-C5B2B8F8957C}"/>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98861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1994150623"/>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0507"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DEBRIEF AND SUMMARY</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071287"/>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srgbClr val="1E1E1E"/>
                </a:solidFill>
                <a:latin typeface="Roboto"/>
              </a:rPr>
              <a:t>Instructional Schedule</a:t>
            </a: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srgbClr val="1E1E1E"/>
                </a:solidFill>
                <a:latin typeface="Roboto"/>
              </a:rPr>
              <a:t>AP Statistics Exam Information</a:t>
            </a:r>
          </a:p>
          <a:p>
            <a:pPr marR="0" lvl="0" algn="ctr"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Over</a:t>
            </a:r>
            <a:r>
              <a:rPr lang="en-US" sz="2400" dirty="0">
                <a:solidFill>
                  <a:srgbClr val="1E1E1E"/>
                </a:solidFill>
                <a:latin typeface="Roboto"/>
              </a:rPr>
              <a:t>view of Chi Square Tests</a:t>
            </a: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2400" dirty="0">
              <a:solidFill>
                <a:srgbClr val="1E1E1E"/>
              </a:solidFill>
              <a:latin typeface="Roboto"/>
            </a:endParaRPr>
          </a:p>
          <a:p>
            <a:pPr marR="0" lvl="0" algn="ctr" defTabSz="914400" rtl="0" eaLnBrk="1" fontAlgn="auto" latinLnBrk="0" hangingPunct="1">
              <a:lnSpc>
                <a:spcPct val="100000"/>
              </a:lnSpc>
              <a:spcBef>
                <a:spcPts val="0"/>
              </a:spcBef>
              <a:spcAft>
                <a:spcPts val="0"/>
              </a:spcAft>
              <a:buClrTx/>
              <a:buSzTx/>
              <a:tabLst/>
              <a:defRPr/>
            </a:pPr>
            <a:br>
              <a:rPr kumimoji="0" lang="en-US" sz="2400" b="0" i="0" u="none" strike="noStrike" kern="1200" cap="none" spc="0" normalizeH="0" baseline="0" noProof="0" dirty="0">
                <a:ln>
                  <a:noFill/>
                </a:ln>
                <a:solidFill>
                  <a:srgbClr val="1E1E1E"/>
                </a:solidFill>
                <a:effectLst/>
                <a:uLnTx/>
                <a:uFillTx/>
                <a:latin typeface="Roboto"/>
                <a:ea typeface="+mn-ea"/>
                <a:cs typeface="+mn-cs"/>
              </a:rPr>
            </a:br>
            <a:br>
              <a:rPr kumimoji="0" lang="en-US" sz="2400" b="0" i="0" u="none" strike="noStrike" kern="1200" cap="none" spc="0" normalizeH="0" baseline="0" noProof="0" dirty="0">
                <a:ln>
                  <a:noFill/>
                </a:ln>
                <a:solidFill>
                  <a:srgbClr val="1E1E1E"/>
                </a:solidFill>
                <a:effectLst/>
                <a:uLnTx/>
                <a:uFillTx/>
                <a:latin typeface="Roboto"/>
                <a:ea typeface="+mn-ea"/>
                <a:cs typeface="+mn-cs"/>
              </a:rPr>
            </a:b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76012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8931"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D65B2D3F-CE44-4EE4-97E4-1C0F5180AB26}"/>
              </a:ext>
            </a:extLst>
          </p:cNvPr>
          <p:cNvPicPr>
            <a:picLocks noChangeAspect="1"/>
          </p:cNvPicPr>
          <p:nvPr/>
        </p:nvPicPr>
        <p:blipFill>
          <a:blip r:embed="rId6"/>
          <a:stretch>
            <a:fillRect/>
          </a:stretch>
        </p:blipFill>
        <p:spPr>
          <a:xfrm>
            <a:off x="265" y="-1"/>
            <a:ext cx="9630833" cy="7223125"/>
          </a:xfrm>
          <a:prstGeom prst="rect">
            <a:avLst/>
          </a:prstGeom>
        </p:spPr>
      </p:pic>
    </p:spTree>
    <p:extLst>
      <p:ext uri="{BB962C8B-B14F-4D97-AF65-F5344CB8AC3E}">
        <p14:creationId xmlns:p14="http://schemas.microsoft.com/office/powerpoint/2010/main" val="404118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2AB356-E41C-4551-A84F-B7149EE8C5E0}"/>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52235"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412AB356-E41C-4551-A84F-B7149EE8C5E0}"/>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F05A5300-9225-43E4-BB64-E3733B066CE7}"/>
              </a:ext>
            </a:extLst>
          </p:cNvPr>
          <p:cNvPicPr>
            <a:picLocks noChangeAspect="1"/>
          </p:cNvPicPr>
          <p:nvPr/>
        </p:nvPicPr>
        <p:blipFill>
          <a:blip r:embed="rId6"/>
          <a:stretch>
            <a:fillRect/>
          </a:stretch>
        </p:blipFill>
        <p:spPr>
          <a:xfrm>
            <a:off x="265" y="-1"/>
            <a:ext cx="9630833" cy="7223125"/>
          </a:xfrm>
          <a:prstGeom prst="rect">
            <a:avLst/>
          </a:prstGeom>
        </p:spPr>
      </p:pic>
    </p:spTree>
    <p:extLst>
      <p:ext uri="{BB962C8B-B14F-4D97-AF65-F5344CB8AC3E}">
        <p14:creationId xmlns:p14="http://schemas.microsoft.com/office/powerpoint/2010/main" val="248882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34262990"/>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2315"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7"/>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INTRODUCTIONS</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71549"/>
            <a:ext cx="9087089" cy="5748396"/>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E1E1E"/>
                </a:solidFill>
              </a:rPr>
              <a:t>Welcome to our first AP Statistics Virtual Instruction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1E1E1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1E1E1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Presenters: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Brendan Murphy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John </a:t>
            </a:r>
            <a:r>
              <a:rPr kumimoji="0" lang="en-US" sz="2000" b="0" i="0" u="none" strike="noStrike" kern="1200" cap="none" spc="0" normalizeH="0" baseline="0" noProof="0" dirty="0" err="1">
                <a:ln>
                  <a:noFill/>
                </a:ln>
                <a:solidFill>
                  <a:srgbClr val="1E1E1E"/>
                </a:solidFill>
                <a:effectLst/>
                <a:uLnTx/>
                <a:uFillTx/>
                <a:latin typeface="Roboto"/>
                <a:ea typeface="+mn-ea"/>
                <a:cs typeface="+mn-cs"/>
              </a:rPr>
              <a:t>Bapst</a:t>
            </a:r>
            <a:r>
              <a:rPr kumimoji="0" lang="en-US" sz="2000" b="0" i="0" u="none" strike="noStrike" kern="1200" cap="none" spc="0" normalizeH="0" baseline="0" noProof="0" dirty="0">
                <a:ln>
                  <a:noFill/>
                </a:ln>
                <a:solidFill>
                  <a:srgbClr val="1E1E1E"/>
                </a:solidFill>
                <a:effectLst/>
                <a:uLnTx/>
                <a:uFillTx/>
                <a:latin typeface="Roboto"/>
                <a:ea typeface="+mn-ea"/>
                <a:cs typeface="+mn-cs"/>
              </a:rPr>
              <a:t> Memorial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Bangor,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E1E1E"/>
                </a:solidFill>
                <a:effectLst/>
                <a:uLnTx/>
                <a:uFillTx/>
                <a:latin typeface="Roboto"/>
                <a:ea typeface="+mn-ea"/>
                <a:cs typeface="+mn-cs"/>
              </a:rPr>
              <a:t>Luke Wilco</a:t>
            </a:r>
            <a:r>
              <a:rPr lang="en-US" sz="2000" dirty="0">
                <a:solidFill>
                  <a:srgbClr val="1E1E1E"/>
                </a:solidFill>
                <a:latin typeface="Roboto"/>
              </a:rPr>
              <a:t>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E1E1E"/>
                </a:solidFill>
                <a:latin typeface="Roboto"/>
              </a:rPr>
              <a:t>East Kentwood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E1E1E"/>
                </a:solidFill>
                <a:latin typeface="Roboto"/>
              </a:rPr>
              <a:t>Kentwood, 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1E1E"/>
              </a:solidFill>
              <a:effectLst/>
              <a:uLnTx/>
              <a:uFillTx/>
              <a:latin typeface="Roboto"/>
              <a:ea typeface="+mn-ea"/>
              <a:cs typeface="+mn-cs"/>
            </a:endParaRPr>
          </a:p>
        </p:txBody>
      </p:sp>
      <p:pic>
        <p:nvPicPr>
          <p:cNvPr id="4" name="Picture 3" descr="A person posing for the camera&#10;&#10;Description automatically generated">
            <a:extLst>
              <a:ext uri="{FF2B5EF4-FFF2-40B4-BE49-F238E27FC236}">
                <a16:creationId xmlns:a16="http://schemas.microsoft.com/office/drawing/2014/main" id="{BEDB5591-C30A-3E43-8E5D-395326DD8EE2}"/>
              </a:ext>
            </a:extLst>
          </p:cNvPr>
          <p:cNvPicPr>
            <a:picLocks noChangeAspect="1"/>
          </p:cNvPicPr>
          <p:nvPr/>
        </p:nvPicPr>
        <p:blipFill>
          <a:blip r:embed="rId8"/>
          <a:stretch>
            <a:fillRect/>
          </a:stretch>
        </p:blipFill>
        <p:spPr>
          <a:xfrm>
            <a:off x="4731756" y="2677736"/>
            <a:ext cx="1236858" cy="1848613"/>
          </a:xfrm>
          <a:prstGeom prst="rect">
            <a:avLst/>
          </a:prstGeom>
        </p:spPr>
      </p:pic>
      <p:pic>
        <p:nvPicPr>
          <p:cNvPr id="6" name="Picture 5" descr="A person wearing a suit and tie smiling at the camera&#10;&#10;Description automatically generated">
            <a:extLst>
              <a:ext uri="{FF2B5EF4-FFF2-40B4-BE49-F238E27FC236}">
                <a16:creationId xmlns:a16="http://schemas.microsoft.com/office/drawing/2014/main" id="{5672A44F-C63E-5548-9356-3697B8127FB9}"/>
              </a:ext>
            </a:extLst>
          </p:cNvPr>
          <p:cNvPicPr>
            <a:picLocks noChangeAspect="1"/>
          </p:cNvPicPr>
          <p:nvPr/>
        </p:nvPicPr>
        <p:blipFill>
          <a:blip r:embed="rId9"/>
          <a:stretch>
            <a:fillRect/>
          </a:stretch>
        </p:blipFill>
        <p:spPr>
          <a:xfrm>
            <a:off x="4731756" y="4880164"/>
            <a:ext cx="1236859" cy="1732004"/>
          </a:xfrm>
          <a:prstGeom prst="rect">
            <a:avLst/>
          </a:prstGeom>
        </p:spPr>
      </p:pic>
    </p:spTree>
    <p:extLst>
      <p:ext uri="{BB962C8B-B14F-4D97-AF65-F5344CB8AC3E}">
        <p14:creationId xmlns:p14="http://schemas.microsoft.com/office/powerpoint/2010/main" val="244172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2023887302"/>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4364"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SCHEDULE</a:t>
            </a:r>
            <a:br>
              <a:rPr lang="en-US" b="1" dirty="0">
                <a:solidFill>
                  <a:schemeClr val="tx1"/>
                </a:solidFill>
              </a:rPr>
            </a:b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62832" y="1304922"/>
            <a:ext cx="8905698" cy="5717618"/>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Monday – Friday, 2:00 – 2:45 every day  (EST)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March 25 – April 3</a:t>
            </a:r>
            <a:r>
              <a:rPr lang="en-US" sz="2400" dirty="0">
                <a:solidFill>
                  <a:srgbClr val="1E1E1E"/>
                </a:solidFill>
                <a:latin typeface="Roboto"/>
              </a:rPr>
              <a:t>: </a:t>
            </a:r>
            <a:r>
              <a:rPr kumimoji="0" lang="en-US" sz="2400" b="0" i="0" u="none" strike="noStrike" kern="1200" cap="none" spc="0" normalizeH="0" baseline="0" noProof="0" dirty="0">
                <a:ln>
                  <a:noFill/>
                </a:ln>
                <a:solidFill>
                  <a:srgbClr val="1E1E1E"/>
                </a:solidFill>
                <a:effectLst/>
                <a:uLnTx/>
                <a:uFillTx/>
                <a:latin typeface="Roboto"/>
                <a:ea typeface="+mn-ea"/>
                <a:cs typeface="+mn-cs"/>
              </a:rPr>
              <a:t>Units 8 &amp; 9 in the College Board Course and Exam Description (CED)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Unit 8 – Inference for Categorical Data: CHI SQUARE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Unit 9 – Inference for Quantitative Data: SLOPES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These 2 units will </a:t>
            </a:r>
            <a:r>
              <a:rPr kumimoji="0" lang="en-US" sz="3200" b="0" i="0" u="none" strike="noStrike" kern="1200" cap="none" spc="0" normalizeH="0" baseline="0" noProof="0" dirty="0">
                <a:ln>
                  <a:noFill/>
                </a:ln>
                <a:solidFill>
                  <a:srgbClr val="1E1E1E"/>
                </a:solidFill>
                <a:effectLst/>
                <a:uLnTx/>
                <a:uFillTx/>
                <a:latin typeface="Roboto"/>
                <a:ea typeface="+mn-ea"/>
                <a:cs typeface="+mn-cs"/>
              </a:rPr>
              <a:t>NOT</a:t>
            </a:r>
            <a:r>
              <a:rPr kumimoji="0" lang="en-US" sz="2400" b="0" i="0" u="none" strike="noStrike" kern="1200" cap="none" spc="0" normalizeH="0" baseline="0" noProof="0" dirty="0">
                <a:ln>
                  <a:noFill/>
                </a:ln>
                <a:solidFill>
                  <a:srgbClr val="1E1E1E"/>
                </a:solidFill>
                <a:effectLst/>
                <a:uLnTx/>
                <a:uFillTx/>
                <a:latin typeface="Roboto"/>
                <a:ea typeface="+mn-ea"/>
                <a:cs typeface="+mn-cs"/>
              </a:rPr>
              <a:t> be on the AP Statistics Exam this year (2020 Exam)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28264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3575"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defRPr/>
            </a:pP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SCHEDULE</a:t>
            </a:r>
            <a:br>
              <a:rPr lang="en-US" b="1" dirty="0">
                <a:solidFill>
                  <a:schemeClr val="tx1"/>
                </a:solidFill>
              </a:rPr>
            </a:b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610957"/>
            <a:ext cx="8905698" cy="6702503"/>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Monday – Friday, 2:00 – 2:45 Every Day  (EST)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April 6 – May 1</a:t>
            </a:r>
            <a:r>
              <a:rPr lang="en-US" sz="2400" dirty="0">
                <a:solidFill>
                  <a:srgbClr val="1E1E1E"/>
                </a:solidFill>
                <a:latin typeface="Roboto"/>
              </a:rPr>
              <a:t>: Review all major topics in AP Statistics curriculum that could be on this years AP Statistics exam.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Review test taking strategies for the AP Statistics Exam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1E1E1E"/>
              </a:solidFill>
              <a:latin typeface="Roboto"/>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45 minute test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1E1E1E"/>
                </a:solidFill>
                <a:latin typeface="Roboto"/>
              </a:rPr>
              <a:t>All Free Response Questions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Assumption is that students will take exam at home on their computer, tablet, phone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1E1E1E"/>
                </a:solidFill>
                <a:latin typeface="Roboto"/>
              </a:rPr>
              <a:t>This format is again just for the modified 2020 AP Stats Exam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E1E1E"/>
                </a:solidFill>
                <a:effectLst/>
                <a:uLnTx/>
                <a:uFillTx/>
                <a:latin typeface="Roboto"/>
                <a:ea typeface="+mn-ea"/>
                <a:cs typeface="+mn-cs"/>
              </a:rPr>
              <a:t>Two exam administrations, one earlier and one later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1E1E1E"/>
                </a:solidFill>
                <a:latin typeface="Roboto"/>
              </a:rPr>
              <a:t>More detailed information coming April 3, 2020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1E1E1E"/>
              </a:solidFill>
              <a:latin typeface="Roboto"/>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E1E1E"/>
              </a:solidFill>
              <a:effectLst/>
              <a:uLnTx/>
              <a:uFillTx/>
              <a:latin typeface="Roboto"/>
              <a:ea typeface="+mn-ea"/>
              <a:cs typeface="+mn-cs"/>
            </a:endParaRPr>
          </a:p>
        </p:txBody>
      </p:sp>
    </p:spTree>
    <p:extLst>
      <p:ext uri="{BB962C8B-B14F-4D97-AF65-F5344CB8AC3E}">
        <p14:creationId xmlns:p14="http://schemas.microsoft.com/office/powerpoint/2010/main" val="293379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extLst>
              <p:ext uri="{D42A27DB-BD31-4B8C-83A1-F6EECF244321}">
                <p14:modId xmlns:p14="http://schemas.microsoft.com/office/powerpoint/2010/main" val="2417823247"/>
              </p:ext>
            </p:ext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16412"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49519" y="1195194"/>
            <a:ext cx="8905698" cy="5163620"/>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1400" dirty="0">
              <a:solidFill>
                <a:srgbClr val="1E1E1E"/>
              </a:solidFill>
              <a:latin typeface="Roboto"/>
            </a:endParaRPr>
          </a:p>
          <a:p>
            <a:r>
              <a:rPr lang="en-US" sz="2400" dirty="0">
                <a:solidFill>
                  <a:srgbClr val="1E1E1E"/>
                </a:solidFill>
                <a:latin typeface="Roboto"/>
              </a:rPr>
              <a:t>CHI SQUARE</a:t>
            </a:r>
          </a:p>
          <a:p>
            <a:endParaRPr lang="en-US" sz="2000" dirty="0">
              <a:solidFill>
                <a:srgbClr val="1E1E1E"/>
              </a:solidFill>
              <a:latin typeface="Roboto"/>
            </a:endParaRPr>
          </a:p>
          <a:p>
            <a:r>
              <a:rPr lang="en-US" sz="2000" dirty="0">
                <a:solidFill>
                  <a:srgbClr val="1E1E1E"/>
                </a:solidFill>
                <a:latin typeface="Roboto"/>
              </a:rPr>
              <a:t>Just Hypothesis Tests – No Confidence Intervals</a:t>
            </a:r>
          </a:p>
          <a:p>
            <a:endParaRPr lang="en-US" sz="2000" dirty="0">
              <a:solidFill>
                <a:srgbClr val="1E1E1E"/>
              </a:solidFill>
              <a:latin typeface="Roboto"/>
            </a:endParaRPr>
          </a:p>
          <a:p>
            <a:r>
              <a:rPr lang="en-US" sz="2000" dirty="0">
                <a:solidFill>
                  <a:srgbClr val="1E1E1E"/>
                </a:solidFill>
                <a:latin typeface="Roboto"/>
              </a:rPr>
              <a:t>Just one formula for this whole unit</a:t>
            </a: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r>
              <a:rPr lang="en-US" sz="2000" dirty="0">
                <a:solidFill>
                  <a:srgbClr val="1E1E1E"/>
                </a:solidFill>
                <a:latin typeface="Roboto"/>
              </a:rPr>
              <a:t>This formula is on the College Board Formula Sheet included in the AP </a:t>
            </a:r>
            <a:r>
              <a:rPr lang="en-US" sz="2000">
                <a:solidFill>
                  <a:srgbClr val="1E1E1E"/>
                </a:solidFill>
                <a:latin typeface="Roboto"/>
              </a:rPr>
              <a:t>Statistics Exam.</a:t>
            </a:r>
            <a:endParaRPr lang="en-US" sz="2000" dirty="0">
              <a:solidFill>
                <a:srgbClr val="1E1E1E"/>
              </a:solidFill>
              <a:latin typeface="Roboto"/>
            </a:endParaRPr>
          </a:p>
          <a:p>
            <a:endParaRPr lang="en-US" sz="2000" dirty="0">
              <a:solidFill>
                <a:srgbClr val="1E1E1E"/>
              </a:solidFill>
              <a:latin typeface="Roboto"/>
            </a:endParaRPr>
          </a:p>
          <a:p>
            <a:r>
              <a:rPr lang="en-US" sz="2000" dirty="0">
                <a:solidFill>
                  <a:srgbClr val="1E1E1E"/>
                </a:solidFill>
                <a:latin typeface="Roboto"/>
              </a:rPr>
              <a:t>Chi-Square is a nonparametric test meaning we do not make any assumptions about the underlying distribution (i.e. a normal distribution).</a:t>
            </a:r>
            <a:endParaRPr lang="en-US" sz="1400" dirty="0">
              <a:solidFill>
                <a:srgbClr val="1E1E1E"/>
              </a:solidFill>
              <a:latin typeface="Roboto"/>
            </a:endParaRPr>
          </a:p>
          <a:p>
            <a:endParaRPr lang="en-US" sz="1400" dirty="0">
              <a:solidFill>
                <a:srgbClr val="1E1E1E"/>
              </a:solidFill>
              <a:latin typeface="Roboto"/>
            </a:endParaRPr>
          </a:p>
        </p:txBody>
      </p:sp>
      <p:pic>
        <p:nvPicPr>
          <p:cNvPr id="3" name="Picture 2" descr="A screenshot of a cell phone&#10;&#10;Description automatically generated">
            <a:extLst>
              <a:ext uri="{FF2B5EF4-FFF2-40B4-BE49-F238E27FC236}">
                <a16:creationId xmlns:a16="http://schemas.microsoft.com/office/drawing/2014/main" id="{77C42981-E6AB-D640-A2F1-63F3F799E288}"/>
              </a:ext>
            </a:extLst>
          </p:cNvPr>
          <p:cNvPicPr>
            <a:picLocks noChangeAspect="1"/>
          </p:cNvPicPr>
          <p:nvPr/>
        </p:nvPicPr>
        <p:blipFill>
          <a:blip r:embed="rId7"/>
          <a:stretch>
            <a:fillRect/>
          </a:stretch>
        </p:blipFill>
        <p:spPr>
          <a:xfrm>
            <a:off x="1062831" y="3261271"/>
            <a:ext cx="7505700" cy="990600"/>
          </a:xfrm>
          <a:prstGeom prst="rect">
            <a:avLst/>
          </a:prstGeom>
        </p:spPr>
      </p:pic>
    </p:spTree>
    <p:extLst>
      <p:ext uri="{BB962C8B-B14F-4D97-AF65-F5344CB8AC3E}">
        <p14:creationId xmlns:p14="http://schemas.microsoft.com/office/powerpoint/2010/main" val="313948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8C82E9-ACAC-430C-BE90-69EE93305A34}"/>
              </a:ext>
            </a:extLst>
          </p:cNvPr>
          <p:cNvGraphicFramePr>
            <a:graphicFrameLocks noChangeAspect="1"/>
          </p:cNvGraphicFramePr>
          <p:nvPr>
            <p:custDataLst>
              <p:tags r:id="rId2"/>
            </p:custDataLst>
          </p:nvPr>
        </p:nvGraphicFramePr>
        <p:xfrm>
          <a:off x="1937" y="1672"/>
          <a:ext cx="1673" cy="1673"/>
        </p:xfrm>
        <a:graphic>
          <a:graphicData uri="http://schemas.openxmlformats.org/presentationml/2006/ole">
            <mc:AlternateContent xmlns:mc="http://schemas.openxmlformats.org/markup-compatibility/2006">
              <mc:Choice xmlns:v="urn:schemas-microsoft-com:vml" Requires="v">
                <p:oleObj spid="_x0000_s34835"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938C82E9-ACAC-430C-BE90-69EE93305A34}"/>
                          </a:ext>
                        </a:extLst>
                      </p:cNvPr>
                      <p:cNvPicPr/>
                      <p:nvPr/>
                    </p:nvPicPr>
                    <p:blipFill>
                      <a:blip r:embed="rId5"/>
                      <a:stretch>
                        <a:fillRect/>
                      </a:stretch>
                    </p:blipFill>
                    <p:spPr>
                      <a:xfrm>
                        <a:off x="1937" y="1672"/>
                        <a:ext cx="1673" cy="167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9796145-68C9-4F8B-AFC1-B16652D2BAFF}"/>
              </a:ext>
            </a:extLst>
          </p:cNvPr>
          <p:cNvPicPr>
            <a:picLocks noChangeAspect="1"/>
          </p:cNvPicPr>
          <p:nvPr/>
        </p:nvPicPr>
        <p:blipFill>
          <a:blip r:embed="rId6"/>
          <a:stretch>
            <a:fillRect/>
          </a:stretch>
        </p:blipFill>
        <p:spPr>
          <a:xfrm>
            <a:off x="265" y="0"/>
            <a:ext cx="9630833" cy="7223126"/>
          </a:xfrm>
          <a:prstGeom prst="rect">
            <a:avLst/>
          </a:prstGeom>
        </p:spPr>
      </p:pic>
    </p:spTree>
    <p:extLst>
      <p:ext uri="{BB962C8B-B14F-4D97-AF65-F5344CB8AC3E}">
        <p14:creationId xmlns:p14="http://schemas.microsoft.com/office/powerpoint/2010/main" val="42474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4599"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62832" y="1356215"/>
            <a:ext cx="8905698" cy="5255953"/>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1400" dirty="0">
              <a:solidFill>
                <a:srgbClr val="1E1E1E"/>
              </a:solidFill>
              <a:latin typeface="Roboto"/>
            </a:endParaRPr>
          </a:p>
          <a:p>
            <a:r>
              <a:rPr lang="en-US" sz="2400" dirty="0">
                <a:solidFill>
                  <a:srgbClr val="1E1E1E"/>
                </a:solidFill>
                <a:latin typeface="Roboto"/>
              </a:rPr>
              <a:t>THREE DIFFERENT CHI SQUARE TESTS</a:t>
            </a:r>
          </a:p>
          <a:p>
            <a:endParaRPr lang="en-US" sz="2000" dirty="0">
              <a:solidFill>
                <a:srgbClr val="1E1E1E"/>
              </a:solidFill>
              <a:latin typeface="Roboto"/>
            </a:endParaRPr>
          </a:p>
          <a:p>
            <a:pPr marL="342900" indent="-342900">
              <a:buFont typeface="+mj-lt"/>
              <a:buAutoNum type="arabicPeriod"/>
            </a:pPr>
            <a:r>
              <a:rPr lang="en-US" sz="2000" dirty="0">
                <a:solidFill>
                  <a:srgbClr val="1E1E1E"/>
                </a:solidFill>
                <a:latin typeface="Roboto"/>
              </a:rPr>
              <a:t>Chi Square Test for Goodness of Fit (GOF)</a:t>
            </a:r>
          </a:p>
          <a:p>
            <a:pPr marL="342900" indent="-342900">
              <a:buFont typeface="+mj-lt"/>
              <a:buAutoNum type="arabicPeriod"/>
            </a:pPr>
            <a:r>
              <a:rPr lang="en-US" sz="2000" dirty="0">
                <a:solidFill>
                  <a:srgbClr val="1E1E1E"/>
                </a:solidFill>
                <a:latin typeface="Roboto"/>
              </a:rPr>
              <a:t>Chi Square Test for Homogeneity </a:t>
            </a:r>
          </a:p>
          <a:p>
            <a:pPr marL="342900" indent="-342900">
              <a:buFont typeface="+mj-lt"/>
              <a:buAutoNum type="arabicPeriod"/>
            </a:pPr>
            <a:r>
              <a:rPr lang="en-US" sz="2000" dirty="0">
                <a:solidFill>
                  <a:srgbClr val="1E1E1E"/>
                </a:solidFill>
                <a:latin typeface="Roboto"/>
              </a:rPr>
              <a:t>Chi Square Test for Independence</a:t>
            </a:r>
          </a:p>
          <a:p>
            <a:pPr marL="342900" indent="-342900">
              <a:buFont typeface="+mj-lt"/>
              <a:buAutoNum type="arabicPeriod"/>
            </a:pPr>
            <a:endParaRPr lang="en-US" sz="2000" dirty="0">
              <a:solidFill>
                <a:srgbClr val="1E1E1E"/>
              </a:solidFill>
              <a:latin typeface="Roboto"/>
            </a:endParaRPr>
          </a:p>
          <a:p>
            <a:r>
              <a:rPr lang="en-US" sz="2000" dirty="0">
                <a:solidFill>
                  <a:srgbClr val="1E1E1E"/>
                </a:solidFill>
                <a:latin typeface="Roboto"/>
              </a:rPr>
              <a:t>We need to calculate df’s (degrees of freedom similar to what you did with means).</a:t>
            </a:r>
          </a:p>
          <a:p>
            <a:endParaRPr lang="en-US" sz="2000" dirty="0">
              <a:solidFill>
                <a:srgbClr val="1E1E1E"/>
              </a:solidFill>
              <a:latin typeface="Roboto"/>
            </a:endParaRPr>
          </a:p>
          <a:p>
            <a:r>
              <a:rPr lang="en-US" sz="2000" dirty="0">
                <a:solidFill>
                  <a:srgbClr val="1E1E1E"/>
                </a:solidFill>
                <a:latin typeface="Roboto"/>
              </a:rPr>
              <a:t>We need to check conditions:</a:t>
            </a:r>
          </a:p>
          <a:p>
            <a:endParaRPr lang="en-US" sz="2000" dirty="0">
              <a:solidFill>
                <a:srgbClr val="1E1E1E"/>
              </a:solidFill>
              <a:latin typeface="Roboto"/>
            </a:endParaRPr>
          </a:p>
          <a:p>
            <a:pPr marL="342900" indent="-342900">
              <a:buFont typeface="+mj-lt"/>
              <a:buAutoNum type="arabicPeriod"/>
            </a:pPr>
            <a:r>
              <a:rPr lang="en-US" sz="2000" dirty="0">
                <a:solidFill>
                  <a:srgbClr val="1E1E1E"/>
                </a:solidFill>
                <a:latin typeface="Roboto"/>
              </a:rPr>
              <a:t>Data was randomly selected from the population</a:t>
            </a:r>
          </a:p>
          <a:p>
            <a:pPr marL="342900" indent="-342900">
              <a:buFont typeface="+mj-lt"/>
              <a:buAutoNum type="arabicPeriod"/>
            </a:pPr>
            <a:r>
              <a:rPr lang="en-US" sz="2000" dirty="0">
                <a:solidFill>
                  <a:srgbClr val="1E1E1E"/>
                </a:solidFill>
                <a:latin typeface="Roboto"/>
              </a:rPr>
              <a:t>Large count: All expected values are at least 5</a:t>
            </a:r>
          </a:p>
          <a:p>
            <a:pPr marL="342900" indent="-342900">
              <a:buFont typeface="+mj-lt"/>
              <a:buAutoNum type="arabicPeriod"/>
            </a:pPr>
            <a:r>
              <a:rPr lang="en-US" sz="2000">
                <a:solidFill>
                  <a:srgbClr val="1E1E1E"/>
                </a:solidFill>
                <a:latin typeface="Roboto"/>
              </a:rPr>
              <a:t>10%: </a:t>
            </a:r>
            <a:r>
              <a:rPr lang="en-US" sz="2000" dirty="0">
                <a:solidFill>
                  <a:srgbClr val="1E1E1E"/>
                </a:solidFill>
                <a:latin typeface="Roboto"/>
              </a:rPr>
              <a:t>Our population is at least 10 times our sample size</a:t>
            </a:r>
          </a:p>
          <a:p>
            <a:pPr marL="342900" indent="-342900">
              <a:buFont typeface="+mj-lt"/>
              <a:buAutoNum type="arabicPeriod"/>
            </a:pPr>
            <a:endParaRPr lang="en-US" sz="2000" dirty="0">
              <a:solidFill>
                <a:srgbClr val="1E1E1E"/>
              </a:solidFill>
              <a:latin typeface="Roboto"/>
            </a:endParaRPr>
          </a:p>
          <a:p>
            <a:pPr marL="342900" indent="-342900">
              <a:buFont typeface="+mj-lt"/>
              <a:buAutoNum type="arabicPeriod"/>
            </a:pPr>
            <a:endParaRPr lang="en-US" sz="2000" dirty="0">
              <a:solidFill>
                <a:srgbClr val="1E1E1E"/>
              </a:solidFill>
              <a:latin typeface="Roboto"/>
            </a:endParaRPr>
          </a:p>
        </p:txBody>
      </p:sp>
    </p:spTree>
    <p:extLst>
      <p:ext uri="{BB962C8B-B14F-4D97-AF65-F5344CB8AC3E}">
        <p14:creationId xmlns:p14="http://schemas.microsoft.com/office/powerpoint/2010/main" val="138149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41B751-5D54-4208-B184-C0BE50C45112}"/>
              </a:ext>
            </a:extLst>
          </p:cNvPr>
          <p:cNvGraphicFramePr>
            <a:graphicFrameLocks noChangeAspect="1"/>
          </p:cNvGraphicFramePr>
          <p:nvPr>
            <p:custDataLst>
              <p:tags r:id="rId2"/>
            </p:custDataLst>
          </p:nvPr>
        </p:nvGraphicFramePr>
        <p:xfrm>
          <a:off x="1191" y="903970"/>
          <a:ext cx="1191" cy="1191"/>
        </p:xfrm>
        <a:graphic>
          <a:graphicData uri="http://schemas.openxmlformats.org/presentationml/2006/ole">
            <mc:AlternateContent xmlns:mc="http://schemas.openxmlformats.org/markup-compatibility/2006">
              <mc:Choice xmlns:v="urn:schemas-microsoft-com:vml" Requires="v">
                <p:oleObj spid="_x0000_s25624"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7B41B751-5D54-4208-B184-C0BE50C45112}"/>
                          </a:ext>
                        </a:extLst>
                      </p:cNvPr>
                      <p:cNvPicPr/>
                      <p:nvPr/>
                    </p:nvPicPr>
                    <p:blipFill>
                      <a:blip r:embed="rId6"/>
                      <a:stretch>
                        <a:fillRect/>
                      </a:stretch>
                    </p:blipFill>
                    <p:spPr>
                      <a:xfrm>
                        <a:off x="1191" y="903970"/>
                        <a:ext cx="1191" cy="1191"/>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770AB6-C442-4E7D-8CA0-B9DA229F2D5E}"/>
              </a:ext>
            </a:extLst>
          </p:cNvPr>
          <p:cNvSpPr/>
          <p:nvPr>
            <p:custDataLst>
              <p:tags r:id="rId3"/>
            </p:custDataLst>
          </p:nvPr>
        </p:nvSpPr>
        <p:spPr>
          <a:xfrm>
            <a:off x="0" y="902779"/>
            <a:ext cx="119067" cy="11906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kumimoji="0" lang="en-US" sz="2700" b="1" u="none" strike="noStrike" kern="1200" cap="none" spc="0" normalizeH="0" noProof="0" dirty="0">
              <a:ln>
                <a:noFill/>
              </a:ln>
              <a:solidFill>
                <a:srgbClr val="FFFFFF"/>
              </a:solidFill>
              <a:effectLst/>
              <a:uLnTx/>
              <a:uFillTx/>
              <a:latin typeface="Roboto Slab" pitchFamily="2" charset="0"/>
              <a:ea typeface="+mj-ea"/>
              <a:cs typeface="+mj-cs"/>
              <a:sym typeface="Roboto Slab" pitchFamily="2" charset="0"/>
            </a:endParaRPr>
          </a:p>
        </p:txBody>
      </p:sp>
      <p:sp>
        <p:nvSpPr>
          <p:cNvPr id="8" name="Title 7">
            <a:extLst>
              <a:ext uri="{FF2B5EF4-FFF2-40B4-BE49-F238E27FC236}">
                <a16:creationId xmlns:a16="http://schemas.microsoft.com/office/drawing/2014/main" id="{4F6B987E-EF81-40EC-B60B-396DE1BECBB7}"/>
              </a:ext>
            </a:extLst>
          </p:cNvPr>
          <p:cNvSpPr>
            <a:spLocks noGrp="1"/>
          </p:cNvSpPr>
          <p:nvPr>
            <p:ph type="title"/>
          </p:nvPr>
        </p:nvSpPr>
        <p:spPr>
          <a:xfrm>
            <a:off x="349519" y="610957"/>
            <a:ext cx="8905698" cy="309549"/>
          </a:xfrm>
        </p:spPr>
        <p:txBody>
          <a:bodyPr/>
          <a:lstStyle/>
          <a:p>
            <a:r>
              <a:rPr lang="en-US" b="1" dirty="0">
                <a:solidFill>
                  <a:schemeClr val="tx1"/>
                </a:solidFill>
              </a:rPr>
              <a:t>WHAT YOU NEED TO KNOW</a:t>
            </a:r>
            <a:endParaRPr lang="en-US" dirty="0">
              <a:solidFill>
                <a:schemeClr val="tx1"/>
              </a:solidFill>
            </a:endParaRPr>
          </a:p>
        </p:txBody>
      </p:sp>
      <p:sp>
        <p:nvSpPr>
          <p:cNvPr id="11" name="TextBox 10">
            <a:extLst>
              <a:ext uri="{FF2B5EF4-FFF2-40B4-BE49-F238E27FC236}">
                <a16:creationId xmlns:a16="http://schemas.microsoft.com/office/drawing/2014/main" id="{FD52F63B-6E2F-48A4-A010-8F4D94E13A23}"/>
              </a:ext>
            </a:extLst>
          </p:cNvPr>
          <p:cNvSpPr txBox="1"/>
          <p:nvPr/>
        </p:nvSpPr>
        <p:spPr>
          <a:xfrm>
            <a:off x="362832" y="1356215"/>
            <a:ext cx="8905698" cy="5502175"/>
          </a:xfrm>
          <a:prstGeom prst="rect">
            <a:avLst/>
          </a:prstGeom>
          <a:solidFill>
            <a:schemeClr val="bg2">
              <a:lumMod val="20000"/>
              <a:lumOff val="80000"/>
            </a:schemeClr>
          </a:solidFill>
          <a:ln>
            <a:solidFill>
              <a:schemeClr val="bg2"/>
            </a:solidFill>
          </a:ln>
        </p:spPr>
        <p:txBody>
          <a:bodyPr wrap="square" lIns="27001" tIns="27001" rIns="27001" bIns="27001" rtlCol="0">
            <a:spAutoFit/>
          </a:bodyPr>
          <a:lstStyle/>
          <a:p>
            <a:endParaRPr lang="en-US" sz="1400" dirty="0">
              <a:solidFill>
                <a:srgbClr val="1E1E1E"/>
              </a:solidFill>
              <a:latin typeface="Roboto"/>
            </a:endParaRPr>
          </a:p>
          <a:p>
            <a:r>
              <a:rPr lang="en-US" sz="2000" dirty="0">
                <a:solidFill>
                  <a:srgbClr val="1E1E1E"/>
                </a:solidFill>
                <a:latin typeface="Roboto"/>
              </a:rPr>
              <a:t>A Chi Square table will be included in the formula sheet / table component of the AP Statistics Exam. Our calculators can “perform” these tests and students are expected to know how to access and use these tests on the AP Statistics Exam.</a:t>
            </a: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endParaRPr lang="en-US" sz="2000" dirty="0">
              <a:solidFill>
                <a:srgbClr val="1E1E1E"/>
              </a:solidFill>
              <a:latin typeface="Roboto"/>
            </a:endParaRPr>
          </a:p>
          <a:p>
            <a:pPr marL="342900" indent="-342900">
              <a:buFont typeface="+mj-lt"/>
              <a:buAutoNum type="arabicPeriod"/>
            </a:pPr>
            <a:endParaRPr lang="en-US" sz="2000" dirty="0">
              <a:solidFill>
                <a:srgbClr val="1E1E1E"/>
              </a:solidFill>
              <a:latin typeface="Roboto"/>
            </a:endParaRPr>
          </a:p>
        </p:txBody>
      </p:sp>
      <p:pic>
        <p:nvPicPr>
          <p:cNvPr id="3" name="Picture 2" descr="A screenshot of a cell phone&#10;&#10;Description automatically generated">
            <a:extLst>
              <a:ext uri="{FF2B5EF4-FFF2-40B4-BE49-F238E27FC236}">
                <a16:creationId xmlns:a16="http://schemas.microsoft.com/office/drawing/2014/main" id="{922CFBA8-670A-D84B-854C-B29F79400361}"/>
              </a:ext>
            </a:extLst>
          </p:cNvPr>
          <p:cNvPicPr>
            <a:picLocks noChangeAspect="1"/>
          </p:cNvPicPr>
          <p:nvPr/>
        </p:nvPicPr>
        <p:blipFill>
          <a:blip r:embed="rId7"/>
          <a:stretch>
            <a:fillRect/>
          </a:stretch>
        </p:blipFill>
        <p:spPr>
          <a:xfrm>
            <a:off x="2133600" y="2632436"/>
            <a:ext cx="5157216" cy="4117249"/>
          </a:xfrm>
          <a:prstGeom prst="rect">
            <a:avLst/>
          </a:prstGeom>
        </p:spPr>
      </p:pic>
    </p:spTree>
    <p:extLst>
      <p:ext uri="{BB962C8B-B14F-4D97-AF65-F5344CB8AC3E}">
        <p14:creationId xmlns:p14="http://schemas.microsoft.com/office/powerpoint/2010/main" val="1220573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1fm8L.R8RlOVq2qHZmp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W8q40Fynz4pzQDKKamaA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oR2J.75USiTxMSUmGmj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04UOvfa7lyzxxEA2Brfow"/>
</p:tagLst>
</file>

<file path=ppt/tags/tag4.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gCnRorNzR66BpEjpWQK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NNphEhICvUlXYxUiFXS9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K12">
  <a:themeElements>
    <a:clrScheme name="CB-K12">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K12">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 id="{20BB08C5-25F0-46B1-9C83-860C83962183}" vid="{F6A58278-BC4E-404D-8FB5-CAEDB1199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D3FF447BA0B14F9CF529B5C5DF2DEA" ma:contentTypeVersion="13" ma:contentTypeDescription="Create a new document." ma:contentTypeScope="" ma:versionID="f53fde1e93389a6c4d588f42c665f492">
  <xsd:schema xmlns:xsd="http://www.w3.org/2001/XMLSchema" xmlns:xs="http://www.w3.org/2001/XMLSchema" xmlns:p="http://schemas.microsoft.com/office/2006/metadata/properties" xmlns:ns3="29290a24-c851-445c-ad00-0fdf6255719c" xmlns:ns4="e2766298-136c-439d-b755-a2db652f6339" targetNamespace="http://schemas.microsoft.com/office/2006/metadata/properties" ma:root="true" ma:fieldsID="b936630a4f4899d6b97a7e00781ba76e" ns3:_="" ns4:_="">
    <xsd:import namespace="29290a24-c851-445c-ad00-0fdf6255719c"/>
    <xsd:import namespace="e2766298-136c-439d-b755-a2db652f63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90a24-c851-445c-ad00-0fdf62557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766298-136c-439d-b755-a2db652f63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778068-D330-49E0-B08D-DCA7AD5877A8}">
  <ds:schemaRefs>
    <ds:schemaRef ds:uri="http://purl.org/dc/terms/"/>
    <ds:schemaRef ds:uri="http://schemas.microsoft.com/office/2006/metadata/properties"/>
    <ds:schemaRef ds:uri="e2766298-136c-439d-b755-a2db652f6339"/>
    <ds:schemaRef ds:uri="http://schemas.microsoft.com/office/2006/documentManagement/types"/>
    <ds:schemaRef ds:uri="http://schemas.microsoft.com/office/infopath/2007/PartnerControls"/>
    <ds:schemaRef ds:uri="29290a24-c851-445c-ad00-0fdf6255719c"/>
    <ds:schemaRef ds:uri="http://schemas.openxmlformats.org/package/2006/metadata/core-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80D94E9D-2ED9-4975-99B9-A78ABDE052B2}">
  <ds:schemaRefs>
    <ds:schemaRef ds:uri="http://schemas.microsoft.com/sharepoint/v3/contenttype/forms"/>
  </ds:schemaRefs>
</ds:datastoreItem>
</file>

<file path=customXml/itemProps3.xml><?xml version="1.0" encoding="utf-8"?>
<ds:datastoreItem xmlns:ds="http://schemas.openxmlformats.org/officeDocument/2006/customXml" ds:itemID="{EF8710E0-2425-4A75-9D93-FD2D0C3DA9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90a24-c851-445c-ad00-0fdf6255719c"/>
    <ds:schemaRef ds:uri="e2766298-136c-439d-b755-a2db652f6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CB-K12</Template>
  <TotalTime>4257</TotalTime>
  <Words>480</Words>
  <Application>Microsoft Macintosh PowerPoint</Application>
  <PresentationFormat>Custom</PresentationFormat>
  <Paragraphs>142</Paragraphs>
  <Slides>16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Marlett</vt:lpstr>
      <vt:lpstr>Roboto</vt:lpstr>
      <vt:lpstr>Roboto Slab</vt:lpstr>
      <vt:lpstr>Verdana</vt:lpstr>
      <vt:lpstr>CB-K12</vt:lpstr>
      <vt:lpstr>think-cell Slide</vt:lpstr>
      <vt:lpstr>PowerPoint Presentation</vt:lpstr>
      <vt:lpstr>PowerPoint Presentation</vt:lpstr>
      <vt:lpstr>INTRODUCTIONS</vt:lpstr>
      <vt:lpstr>SCHEDULE </vt:lpstr>
      <vt:lpstr>SCHEDULE </vt:lpstr>
      <vt:lpstr>WHAT YOU NEED TO KNOW</vt:lpstr>
      <vt:lpstr>PowerPoint Presentation</vt:lpstr>
      <vt:lpstr>WHAT YOU NEED TO KNOW</vt:lpstr>
      <vt:lpstr>WHAT YOU NEED TO KNOW</vt:lpstr>
      <vt:lpstr>PowerPoint Presentation</vt:lpstr>
      <vt:lpstr>GUIDED PRACTICE</vt:lpstr>
      <vt:lpstr>GUIDED PRACTICE</vt:lpstr>
      <vt:lpstr>GUIDED PRACTICE-HW for Wednesday night 03/25</vt:lpstr>
      <vt:lpstr>PowerPoint Presentation</vt:lpstr>
      <vt:lpstr>DEBRIEF AND SUMMARY</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CB-K12</dc:title>
  <dc:creator>College Board</dc:creator>
  <cp:lastModifiedBy>Luke Wilcox</cp:lastModifiedBy>
  <cp:revision>48</cp:revision>
  <dcterms:created xsi:type="dcterms:W3CDTF">2019-04-30T21:25:41Z</dcterms:created>
  <dcterms:modified xsi:type="dcterms:W3CDTF">2020-03-25T10:43:49Z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0x010100F3D3FF447BA0B14F9CF529B5C5DF2DEA</vt:lpwstr>
  </property>
</Properties>
</file>