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heme/theme2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2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3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4"/>
  </p:notesMasterIdLst>
  <p:sldIdLst>
    <p:sldId id="303" r:id="rId5"/>
    <p:sldId id="262" r:id="rId6"/>
    <p:sldId id="306" r:id="rId7"/>
    <p:sldId id="314" r:id="rId8"/>
    <p:sldId id="257" r:id="rId9"/>
    <p:sldId id="269" r:id="rId10"/>
    <p:sldId id="287" r:id="rId11"/>
    <p:sldId id="317" r:id="rId12"/>
    <p:sldId id="315" r:id="rId13"/>
    <p:sldId id="261" r:id="rId14"/>
    <p:sldId id="296" r:id="rId15"/>
    <p:sldId id="304" r:id="rId16"/>
    <p:sldId id="307" r:id="rId17"/>
    <p:sldId id="318" r:id="rId18"/>
    <p:sldId id="291" r:id="rId19"/>
    <p:sldId id="274" r:id="rId20"/>
    <p:sldId id="300" r:id="rId21"/>
    <p:sldId id="286" r:id="rId22"/>
    <p:sldId id="292" r:id="rId23"/>
  </p:sldIdLst>
  <p:sldSz cx="9631363" cy="7223125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5356" userDrawn="1">
          <p15:clr>
            <a:srgbClr val="A4A3A4"/>
          </p15:clr>
        </p15:guide>
        <p15:guide id="3" orient="horz" pos="227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pelman, Dana Lea" initials="KDL" lastIdx="6" clrIdx="0">
    <p:extLst>
      <p:ext uri="{19B8F6BF-5375-455C-9EA6-DF929625EA0E}">
        <p15:presenceInfo xmlns:p15="http://schemas.microsoft.com/office/powerpoint/2012/main" userId="S::dkopelman@collegeboard.org::20979823-5b91-44f0-b53d-0aedd2b25df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B00"/>
    <a:srgbClr val="F24516"/>
    <a:srgbClr val="C7C7C7"/>
    <a:srgbClr val="EAEAEA"/>
    <a:srgbClr val="F09E00"/>
    <a:srgbClr val="26A64E"/>
    <a:srgbClr val="F16B4E"/>
    <a:srgbClr val="2BBFF4"/>
    <a:srgbClr val="4BA7F8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843" autoAdjust="0"/>
    <p:restoredTop sz="97474" autoAdjust="0"/>
  </p:normalViewPr>
  <p:slideViewPr>
    <p:cSldViewPr snapToGrid="0" showGuides="1">
      <p:cViewPr varScale="1">
        <p:scale>
          <a:sx n="106" d="100"/>
          <a:sy n="106" d="100"/>
        </p:scale>
        <p:origin x="536" y="184"/>
      </p:cViewPr>
      <p:guideLst>
        <p:guide pos="5356"/>
        <p:guide orient="horz" pos="2275"/>
      </p:guideLst>
    </p:cSldViewPr>
  </p:slideViewPr>
  <p:outlineViewPr>
    <p:cViewPr>
      <p:scale>
        <a:sx n="33" d="100"/>
        <a:sy n="33" d="100"/>
      </p:scale>
      <p:origin x="0" y="-31457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B0680C-5B48-460E-B481-2C9E1A1DFEF0}" type="datetimeFigureOut">
              <a:rPr lang="en-US" smtClean="0"/>
              <a:t>4/9/20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6AF150-6D2A-4DA1-BED8-20A773521B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973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AF150-6D2A-4DA1-BED8-20A773521BD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311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AF150-6D2A-4DA1-BED8-20A773521BD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985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AF150-6D2A-4DA1-BED8-20A773521BD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207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2.jpeg"/><Relationship Id="rId2" Type="http://schemas.openxmlformats.org/officeDocument/2006/relationships/tags" Target="../tags/tag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image" Target="../media/image2.jpeg"/><Relationship Id="rId2" Type="http://schemas.openxmlformats.org/officeDocument/2006/relationships/tags" Target="../tags/tag9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image" Target="../media/image2.jpeg"/><Relationship Id="rId2" Type="http://schemas.openxmlformats.org/officeDocument/2006/relationships/tags" Target="../tags/tag1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82400" y="358775"/>
            <a:ext cx="9098240" cy="6127886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1" tIns="27001" rIns="27001" bIns="27001" rtlCol="0" anchor="ctr"/>
          <a:lstStyle/>
          <a:p>
            <a:pPr algn="ctr"/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0200" y="1618488"/>
            <a:ext cx="3814207" cy="621106"/>
          </a:xfrm>
          <a:prstGeom prst="rect">
            <a:avLst/>
          </a:prstGeom>
        </p:spPr>
        <p:txBody>
          <a:bodyPr lIns="0" tIns="45720" rIns="0" bIns="45720" anchor="t" anchorCtr="0">
            <a:noAutofit/>
          </a:bodyPr>
          <a:lstStyle>
            <a:lvl1pPr>
              <a:defRPr sz="3450" b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0201" y="5333781"/>
            <a:ext cx="3814207" cy="563128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>
              <a:buNone/>
              <a:defRPr sz="1500" b="1">
                <a:solidFill>
                  <a:schemeClr val="accent2"/>
                </a:solidFill>
                <a:latin typeface="+mj-lt"/>
              </a:defRPr>
            </a:lvl1pPr>
            <a:lvl2pPr marL="36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6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04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72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40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08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76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44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8" name="Freeform 17"/>
          <p:cNvSpPr/>
          <p:nvPr/>
        </p:nvSpPr>
        <p:spPr>
          <a:xfrm>
            <a:off x="4793068" y="366033"/>
            <a:ext cx="4587572" cy="6120629"/>
          </a:xfrm>
          <a:custGeom>
            <a:avLst/>
            <a:gdLst>
              <a:gd name="connsiteX0" fmla="*/ 2394783 w 6080760"/>
              <a:gd name="connsiteY0" fmla="*/ 0 h 6084855"/>
              <a:gd name="connsiteX1" fmla="*/ 3872619 w 6080760"/>
              <a:gd name="connsiteY1" fmla="*/ 0 h 6084855"/>
              <a:gd name="connsiteX2" fmla="*/ 4065568 w 6080760"/>
              <a:gd name="connsiteY2" fmla="*/ 49612 h 6084855"/>
              <a:gd name="connsiteX3" fmla="*/ 6013655 w 6080760"/>
              <a:gd name="connsiteY3" fmla="*/ 1805104 h 6084855"/>
              <a:gd name="connsiteX4" fmla="*/ 6080760 w 6080760"/>
              <a:gd name="connsiteY4" fmla="*/ 1980033 h 6084855"/>
              <a:gd name="connsiteX5" fmla="*/ 6080760 w 6080760"/>
              <a:gd name="connsiteY5" fmla="*/ 4099313 h 6084855"/>
              <a:gd name="connsiteX6" fmla="*/ 6021140 w 6080760"/>
              <a:gd name="connsiteY6" fmla="*/ 4262206 h 6084855"/>
              <a:gd name="connsiteX7" fmla="*/ 4065568 w 6080760"/>
              <a:gd name="connsiteY7" fmla="*/ 6035244 h 6084855"/>
              <a:gd name="connsiteX8" fmla="*/ 3882178 w 6080760"/>
              <a:gd name="connsiteY8" fmla="*/ 6084855 h 6084855"/>
              <a:gd name="connsiteX9" fmla="*/ 2394778 w 6080760"/>
              <a:gd name="connsiteY9" fmla="*/ 6084855 h 6084855"/>
              <a:gd name="connsiteX10" fmla="*/ 2201834 w 6080760"/>
              <a:gd name="connsiteY10" fmla="*/ 6035244 h 6084855"/>
              <a:gd name="connsiteX11" fmla="*/ 0 w 6080760"/>
              <a:gd name="connsiteY11" fmla="*/ 3042428 h 6084855"/>
              <a:gd name="connsiteX12" fmla="*/ 2201834 w 6080760"/>
              <a:gd name="connsiteY12" fmla="*/ 49612 h 6084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80760" h="6084855">
                <a:moveTo>
                  <a:pt x="2394783" y="0"/>
                </a:moveTo>
                <a:lnTo>
                  <a:pt x="3872619" y="0"/>
                </a:lnTo>
                <a:lnTo>
                  <a:pt x="4065568" y="49612"/>
                </a:lnTo>
                <a:cubicBezTo>
                  <a:pt x="4942564" y="322387"/>
                  <a:pt x="5654401" y="970025"/>
                  <a:pt x="6013655" y="1805104"/>
                </a:cubicBezTo>
                <a:lnTo>
                  <a:pt x="6080760" y="1980033"/>
                </a:lnTo>
                <a:lnTo>
                  <a:pt x="6080760" y="4099313"/>
                </a:lnTo>
                <a:lnTo>
                  <a:pt x="6021140" y="4262206"/>
                </a:lnTo>
                <a:cubicBezTo>
                  <a:pt x="5664348" y="5105755"/>
                  <a:pt x="4948697" y="5760562"/>
                  <a:pt x="4065568" y="6035244"/>
                </a:cubicBezTo>
                <a:lnTo>
                  <a:pt x="3882178" y="6084855"/>
                </a:lnTo>
                <a:lnTo>
                  <a:pt x="2394778" y="6084855"/>
                </a:lnTo>
                <a:lnTo>
                  <a:pt x="2201834" y="6035244"/>
                </a:lnTo>
                <a:cubicBezTo>
                  <a:pt x="926204" y="5638482"/>
                  <a:pt x="0" y="4448618"/>
                  <a:pt x="0" y="3042428"/>
                </a:cubicBezTo>
                <a:cubicBezTo>
                  <a:pt x="0" y="1636239"/>
                  <a:pt x="926204" y="446375"/>
                  <a:pt x="2201834" y="49612"/>
                </a:cubicBezTo>
                <a:close/>
              </a:path>
            </a:pathLst>
          </a:custGeom>
          <a:solidFill>
            <a:schemeClr val="accent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1" tIns="27001" rIns="27001" bIns="27001" rtlCol="0" anchor="ctr"/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1" hasCustomPrompt="1"/>
          </p:nvPr>
        </p:nvSpPr>
        <p:spPr>
          <a:xfrm>
            <a:off x="282401" y="6640450"/>
            <a:ext cx="3106468" cy="288925"/>
          </a:xfrm>
        </p:spPr>
        <p:txBody>
          <a:bodyPr lIns="0" bIns="45720" anchor="b"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+mj-lt"/>
              </a:defRPr>
            </a:lvl1pPr>
            <a:lvl2pPr marL="341709" indent="0">
              <a:buNone/>
              <a:defRPr/>
            </a:lvl2pPr>
            <a:lvl3pPr marL="573881" indent="0">
              <a:buNone/>
              <a:defRPr/>
            </a:lvl3pPr>
            <a:lvl4pPr marL="932688" indent="0">
              <a:buNone/>
              <a:defRPr/>
            </a:lvl4pPr>
            <a:lvl5pPr marL="1472001" indent="0">
              <a:buNone/>
              <a:defRPr/>
            </a:lvl5pPr>
          </a:lstStyle>
          <a:p>
            <a:pPr lvl="0"/>
            <a:r>
              <a:rPr lang="en-US" dirty="0"/>
              <a:t>Insert Date Here</a:t>
            </a:r>
          </a:p>
        </p:txBody>
      </p:sp>
      <p:sp>
        <p:nvSpPr>
          <p:cNvPr id="47" name="Picture Placeholder 46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4793068" y="358775"/>
            <a:ext cx="4587572" cy="6135058"/>
          </a:xfrm>
          <a:custGeom>
            <a:avLst/>
            <a:gdLst>
              <a:gd name="connsiteX0" fmla="*/ 2428341 w 6080761"/>
              <a:gd name="connsiteY0" fmla="*/ 0 h 6099200"/>
              <a:gd name="connsiteX1" fmla="*/ 3846583 w 6080761"/>
              <a:gd name="connsiteY1" fmla="*/ 0 h 6099200"/>
              <a:gd name="connsiteX2" fmla="*/ 4063129 w 6080761"/>
              <a:gd name="connsiteY2" fmla="*/ 58581 h 6099200"/>
              <a:gd name="connsiteX3" fmla="*/ 6017528 w 6080761"/>
              <a:gd name="connsiteY3" fmla="*/ 1830555 h 6099200"/>
              <a:gd name="connsiteX4" fmla="*/ 6080761 w 6080761"/>
              <a:gd name="connsiteY4" fmla="*/ 2003320 h 6099200"/>
              <a:gd name="connsiteX5" fmla="*/ 6080761 w 6080761"/>
              <a:gd name="connsiteY5" fmla="*/ 4095880 h 6099200"/>
              <a:gd name="connsiteX6" fmla="*/ 6017528 w 6080761"/>
              <a:gd name="connsiteY6" fmla="*/ 4268646 h 6099200"/>
              <a:gd name="connsiteX7" fmla="*/ 4063129 w 6080761"/>
              <a:gd name="connsiteY7" fmla="*/ 6040620 h 6099200"/>
              <a:gd name="connsiteX8" fmla="*/ 3846583 w 6080761"/>
              <a:gd name="connsiteY8" fmla="*/ 6099200 h 6099200"/>
              <a:gd name="connsiteX9" fmla="*/ 2428341 w 6080761"/>
              <a:gd name="connsiteY9" fmla="*/ 6099200 h 6099200"/>
              <a:gd name="connsiteX10" fmla="*/ 2200513 w 6080761"/>
              <a:gd name="connsiteY10" fmla="*/ 6040620 h 6099200"/>
              <a:gd name="connsiteX11" fmla="*/ 0 w 6080761"/>
              <a:gd name="connsiteY11" fmla="*/ 3049600 h 6099200"/>
              <a:gd name="connsiteX12" fmla="*/ 2200513 w 6080761"/>
              <a:gd name="connsiteY12" fmla="*/ 58581 h 609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80761" h="6099200">
                <a:moveTo>
                  <a:pt x="2428341" y="0"/>
                </a:moveTo>
                <a:lnTo>
                  <a:pt x="3846583" y="0"/>
                </a:lnTo>
                <a:lnTo>
                  <a:pt x="4063129" y="58581"/>
                </a:lnTo>
                <a:cubicBezTo>
                  <a:pt x="4945729" y="333098"/>
                  <a:pt x="5660951" y="987512"/>
                  <a:pt x="6017528" y="1830555"/>
                </a:cubicBezTo>
                <a:lnTo>
                  <a:pt x="6080761" y="2003320"/>
                </a:lnTo>
                <a:lnTo>
                  <a:pt x="6080761" y="4095880"/>
                </a:lnTo>
                <a:lnTo>
                  <a:pt x="6017528" y="4268646"/>
                </a:lnTo>
                <a:cubicBezTo>
                  <a:pt x="5660951" y="5111689"/>
                  <a:pt x="4945728" y="5766103"/>
                  <a:pt x="4063129" y="6040620"/>
                </a:cubicBezTo>
                <a:lnTo>
                  <a:pt x="3846583" y="6099200"/>
                </a:lnTo>
                <a:lnTo>
                  <a:pt x="2428341" y="6099200"/>
                </a:lnTo>
                <a:lnTo>
                  <a:pt x="2200513" y="6040620"/>
                </a:lnTo>
                <a:cubicBezTo>
                  <a:pt x="925648" y="5644095"/>
                  <a:pt x="0" y="4454946"/>
                  <a:pt x="0" y="3049600"/>
                </a:cubicBezTo>
                <a:cubicBezTo>
                  <a:pt x="0" y="1644255"/>
                  <a:pt x="925648" y="455105"/>
                  <a:pt x="2200513" y="58581"/>
                </a:cubicBezTo>
                <a:close/>
              </a:path>
            </a:pathLst>
          </a:custGeom>
          <a:ln>
            <a:noFill/>
          </a:ln>
        </p:spPr>
        <p:txBody>
          <a:bodyPr wrap="square" lIns="274320" tIns="365760" anchor="ctr">
            <a:noAutofit/>
          </a:bodyPr>
          <a:lstStyle>
            <a:lvl1pPr marL="0" indent="0" algn="ctr">
              <a:buNone/>
              <a:defRPr sz="1350" b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Brand Approved Picture for Cover</a:t>
            </a:r>
            <a:br>
              <a:rPr lang="en-US" dirty="0"/>
            </a:br>
            <a:r>
              <a:rPr lang="en-US" dirty="0"/>
              <a:t>(Square Pictures only)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700116" y="939800"/>
            <a:ext cx="3358892" cy="452438"/>
          </a:xfrm>
        </p:spPr>
        <p:txBody>
          <a:bodyPr>
            <a:noAutofit/>
          </a:bodyPr>
          <a:lstStyle>
            <a:lvl1pPr marL="0" indent="0">
              <a:buNone/>
              <a:defRPr lang="en-US" sz="1200" b="0" i="0" smtClean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Copy, paste and align top left of chosen program logo to this placeholder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970942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>
        <p15:guide id="1" orient="horz" pos="47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Pa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7A5C446E-963D-4FD5-8D0F-7023684091F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034933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3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7A5C446E-963D-4FD5-8D0F-7023684091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0EA7837-D0E4-4EF5-9C2D-30957ADC4C5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CA" sz="2700" b="0" i="0" baseline="0" dirty="0">
              <a:solidFill>
                <a:schemeClr val="tx2"/>
              </a:solidFill>
              <a:latin typeface="Roboto Slab" pitchFamily="2" charset="0"/>
              <a:ea typeface="+mj-ea"/>
              <a:cs typeface="+mj-cs"/>
              <a:sym typeface="Roboto Slab" pitchFamily="2" charset="0"/>
            </a:endParaRPr>
          </a:p>
        </p:txBody>
      </p:sp>
      <p:sp>
        <p:nvSpPr>
          <p:cNvPr id="3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357798" y="430311"/>
            <a:ext cx="8915768" cy="642524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b="1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Insert Full Background Photo Photo To Highlight a Key Message</a:t>
            </a:r>
          </a:p>
        </p:txBody>
      </p:sp>
      <p:sp>
        <p:nvSpPr>
          <p:cNvPr id="5" name="Slide title"/>
          <p:cNvSpPr>
            <a:spLocks noGrp="1" noChangeArrowheads="1"/>
          </p:cNvSpPr>
          <p:nvPr>
            <p:ph type="title" hasCustomPrompt="1"/>
          </p:nvPr>
        </p:nvSpPr>
        <p:spPr bwMode="gray">
          <a:xfrm>
            <a:off x="591984" y="737176"/>
            <a:ext cx="4597544" cy="412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CA" noProof="1"/>
              <a:t>This is a title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57798" y="455926"/>
            <a:ext cx="8915768" cy="0"/>
          </a:xfrm>
          <a:prstGeom prst="line">
            <a:avLst/>
          </a:prstGeom>
          <a:ln w="666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0024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Full Slide B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136116" y="184728"/>
            <a:ext cx="9359131" cy="6853668"/>
          </a:xfrm>
          <a:prstGeom prst="rect">
            <a:avLst/>
          </a:prstGeom>
          <a:solidFill>
            <a:schemeClr val="accent3">
              <a:alpha val="67000"/>
            </a:schemeClr>
          </a:solidFill>
        </p:spPr>
        <p:txBody>
          <a:bodyPr lIns="1920240" tIns="182880" rIns="1920240" bIns="182880" anchor="ctr" anchorCtr="0">
            <a:noAutofit/>
          </a:bodyPr>
          <a:lstStyle>
            <a:lvl1pPr algn="ctr">
              <a:defRPr sz="2400"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This is a sample quote to draw help make a point based on what people are saying</a:t>
            </a:r>
            <a:br>
              <a:rPr lang="en-US" dirty="0"/>
            </a:br>
            <a:r>
              <a:rPr lang="en-US" dirty="0"/>
              <a:t>(Use Format Background to Change Picture)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5578764"/>
            <a:ext cx="9631363" cy="78047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35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algn="ctr"/>
            <a:r>
              <a:rPr lang="en-US" dirty="0">
                <a:solidFill>
                  <a:schemeClr val="tx2"/>
                </a:solidFill>
              </a:rPr>
              <a:t>Brianna Sullivan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8E8A6A2C-8C88-3241-8B6A-AC170FE03852}"/>
              </a:ext>
            </a:extLst>
          </p:cNvPr>
          <p:cNvSpPr/>
          <p:nvPr userDrawn="1"/>
        </p:nvSpPr>
        <p:spPr>
          <a:xfrm>
            <a:off x="0" y="-1"/>
            <a:ext cx="9631363" cy="7223125"/>
          </a:xfrm>
          <a:custGeom>
            <a:avLst/>
            <a:gdLst>
              <a:gd name="connsiteX0" fmla="*/ 181479 w 12841288"/>
              <a:gd name="connsiteY0" fmla="*/ 184729 h 7223125"/>
              <a:gd name="connsiteX1" fmla="*/ 181479 w 12841288"/>
              <a:gd name="connsiteY1" fmla="*/ 7038397 h 7223125"/>
              <a:gd name="connsiteX2" fmla="*/ 12659806 w 12841288"/>
              <a:gd name="connsiteY2" fmla="*/ 7038397 h 7223125"/>
              <a:gd name="connsiteX3" fmla="*/ 12659806 w 12841288"/>
              <a:gd name="connsiteY3" fmla="*/ 184729 h 7223125"/>
              <a:gd name="connsiteX4" fmla="*/ 0 w 12841288"/>
              <a:gd name="connsiteY4" fmla="*/ 0 h 7223125"/>
              <a:gd name="connsiteX5" fmla="*/ 12841288 w 12841288"/>
              <a:gd name="connsiteY5" fmla="*/ 0 h 7223125"/>
              <a:gd name="connsiteX6" fmla="*/ 12841288 w 12841288"/>
              <a:gd name="connsiteY6" fmla="*/ 7223125 h 7223125"/>
              <a:gd name="connsiteX7" fmla="*/ 0 w 12841288"/>
              <a:gd name="connsiteY7" fmla="*/ 7223125 h 722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841288" h="7223125">
                <a:moveTo>
                  <a:pt x="181479" y="184729"/>
                </a:moveTo>
                <a:lnTo>
                  <a:pt x="181479" y="7038397"/>
                </a:lnTo>
                <a:lnTo>
                  <a:pt x="12659806" y="7038397"/>
                </a:lnTo>
                <a:lnTo>
                  <a:pt x="12659806" y="184729"/>
                </a:lnTo>
                <a:close/>
                <a:moveTo>
                  <a:pt x="0" y="0"/>
                </a:moveTo>
                <a:lnTo>
                  <a:pt x="12841288" y="0"/>
                </a:lnTo>
                <a:lnTo>
                  <a:pt x="12841288" y="7223125"/>
                </a:lnTo>
                <a:lnTo>
                  <a:pt x="0" y="7223125"/>
                </a:lnTo>
                <a:close/>
              </a:path>
            </a:pathLst>
          </a:cu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001" tIns="27001" rIns="27001" bIns="27001" numCol="1" spcCol="0" rtlCol="0" fromWordArt="0" anchor="ctr" anchorCtr="0" forceAA="0" compatLnSpc="1">
            <a:noAutofit/>
          </a:bodyPr>
          <a:lstStyle/>
          <a:p>
            <a:pPr algn="ctr"/>
            <a:endParaRPr lang="en-US" sz="1500" b="1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08616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Slide Solid Backgroun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0" y="1721561"/>
            <a:ext cx="9631363" cy="3780000"/>
          </a:xfrm>
          <a:prstGeom prst="rect">
            <a:avLst/>
          </a:prstGeom>
        </p:spPr>
        <p:txBody>
          <a:bodyPr lIns="1920240" tIns="45720" rIns="1920240" bIns="45720" anchor="ctr" anchorCtr="0">
            <a:noAutofit/>
          </a:bodyPr>
          <a:lstStyle>
            <a:lvl1pPr algn="ctr">
              <a:defRPr sz="3450"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This is a sample quote to draw help make a point based on what people are saying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1176921" y="2028307"/>
            <a:ext cx="1165442" cy="1211604"/>
            <a:chOff x="1422137" y="1996264"/>
            <a:chExt cx="1197131" cy="933450"/>
          </a:xfrm>
        </p:grpSpPr>
        <p:grpSp>
          <p:nvGrpSpPr>
            <p:cNvPr id="14" name="Group 4"/>
            <p:cNvGrpSpPr>
              <a:grpSpLocks noChangeAspect="1"/>
            </p:cNvGrpSpPr>
            <p:nvPr/>
          </p:nvGrpSpPr>
          <p:grpSpPr bwMode="auto">
            <a:xfrm>
              <a:off x="1422137" y="1996264"/>
              <a:ext cx="550863" cy="933450"/>
              <a:chOff x="610" y="950"/>
              <a:chExt cx="347" cy="588"/>
            </a:xfrm>
          </p:grpSpPr>
          <p:sp>
            <p:nvSpPr>
              <p:cNvPr id="15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610" y="950"/>
                <a:ext cx="347" cy="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16" name="Freeform 5"/>
              <p:cNvSpPr>
                <a:spLocks/>
              </p:cNvSpPr>
              <p:nvPr/>
            </p:nvSpPr>
            <p:spPr bwMode="auto">
              <a:xfrm>
                <a:off x="612" y="948"/>
                <a:ext cx="347" cy="588"/>
              </a:xfrm>
              <a:custGeom>
                <a:avLst/>
                <a:gdLst>
                  <a:gd name="T0" fmla="*/ 75 w 144"/>
                  <a:gd name="T1" fmla="*/ 0 h 246"/>
                  <a:gd name="T2" fmla="*/ 94 w 144"/>
                  <a:gd name="T3" fmla="*/ 14 h 246"/>
                  <a:gd name="T4" fmla="*/ 41 w 144"/>
                  <a:gd name="T5" fmla="*/ 85 h 246"/>
                  <a:gd name="T6" fmla="*/ 24 w 144"/>
                  <a:gd name="T7" fmla="*/ 126 h 246"/>
                  <a:gd name="T8" fmla="*/ 24 w 144"/>
                  <a:gd name="T9" fmla="*/ 222 h 246"/>
                  <a:gd name="T10" fmla="*/ 120 w 144"/>
                  <a:gd name="T11" fmla="*/ 222 h 246"/>
                  <a:gd name="T12" fmla="*/ 120 w 144"/>
                  <a:gd name="T13" fmla="*/ 138 h 246"/>
                  <a:gd name="T14" fmla="*/ 60 w 144"/>
                  <a:gd name="T15" fmla="*/ 138 h 246"/>
                  <a:gd name="T16" fmla="*/ 60 w 144"/>
                  <a:gd name="T17" fmla="*/ 114 h 246"/>
                  <a:gd name="T18" fmla="*/ 120 w 144"/>
                  <a:gd name="T19" fmla="*/ 114 h 246"/>
                  <a:gd name="T20" fmla="*/ 144 w 144"/>
                  <a:gd name="T21" fmla="*/ 138 h 246"/>
                  <a:gd name="T22" fmla="*/ 144 w 144"/>
                  <a:gd name="T23" fmla="*/ 222 h 246"/>
                  <a:gd name="T24" fmla="*/ 120 w 144"/>
                  <a:gd name="T25" fmla="*/ 246 h 246"/>
                  <a:gd name="T26" fmla="*/ 20 w 144"/>
                  <a:gd name="T27" fmla="*/ 246 h 246"/>
                  <a:gd name="T28" fmla="*/ 0 w 144"/>
                  <a:gd name="T29" fmla="*/ 222 h 246"/>
                  <a:gd name="T30" fmla="*/ 0 w 144"/>
                  <a:gd name="T31" fmla="*/ 126 h 246"/>
                  <a:gd name="T32" fmla="*/ 22 w 144"/>
                  <a:gd name="T33" fmla="*/ 70 h 246"/>
                  <a:gd name="T34" fmla="*/ 75 w 144"/>
                  <a:gd name="T35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4" h="246">
                    <a:moveTo>
                      <a:pt x="75" y="0"/>
                    </a:moveTo>
                    <a:cubicBezTo>
                      <a:pt x="94" y="14"/>
                      <a:pt x="94" y="14"/>
                      <a:pt x="94" y="14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31" y="97"/>
                      <a:pt x="24" y="110"/>
                      <a:pt x="24" y="126"/>
                    </a:cubicBezTo>
                    <a:cubicBezTo>
                      <a:pt x="24" y="222"/>
                      <a:pt x="24" y="222"/>
                      <a:pt x="24" y="222"/>
                    </a:cubicBezTo>
                    <a:cubicBezTo>
                      <a:pt x="120" y="222"/>
                      <a:pt x="120" y="222"/>
                      <a:pt x="120" y="222"/>
                    </a:cubicBezTo>
                    <a:cubicBezTo>
                      <a:pt x="120" y="138"/>
                      <a:pt x="120" y="138"/>
                      <a:pt x="120" y="138"/>
                    </a:cubicBezTo>
                    <a:cubicBezTo>
                      <a:pt x="60" y="138"/>
                      <a:pt x="60" y="138"/>
                      <a:pt x="60" y="138"/>
                    </a:cubicBezTo>
                    <a:cubicBezTo>
                      <a:pt x="60" y="114"/>
                      <a:pt x="60" y="114"/>
                      <a:pt x="60" y="114"/>
                    </a:cubicBezTo>
                    <a:cubicBezTo>
                      <a:pt x="120" y="114"/>
                      <a:pt x="120" y="114"/>
                      <a:pt x="120" y="114"/>
                    </a:cubicBezTo>
                    <a:cubicBezTo>
                      <a:pt x="133" y="114"/>
                      <a:pt x="144" y="125"/>
                      <a:pt x="144" y="138"/>
                    </a:cubicBezTo>
                    <a:cubicBezTo>
                      <a:pt x="144" y="222"/>
                      <a:pt x="144" y="222"/>
                      <a:pt x="144" y="222"/>
                    </a:cubicBezTo>
                    <a:cubicBezTo>
                      <a:pt x="144" y="235"/>
                      <a:pt x="133" y="246"/>
                      <a:pt x="120" y="246"/>
                    </a:cubicBezTo>
                    <a:cubicBezTo>
                      <a:pt x="20" y="246"/>
                      <a:pt x="20" y="246"/>
                      <a:pt x="20" y="246"/>
                    </a:cubicBezTo>
                    <a:cubicBezTo>
                      <a:pt x="7" y="246"/>
                      <a:pt x="0" y="235"/>
                      <a:pt x="0" y="222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105"/>
                      <a:pt x="9" y="86"/>
                      <a:pt x="22" y="70"/>
                    </a:cubicBez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tx2">
                  <a:alpha val="42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</p:grpSp>
        <p:grpSp>
          <p:nvGrpSpPr>
            <p:cNvPr id="32" name="Group 4"/>
            <p:cNvGrpSpPr>
              <a:grpSpLocks noChangeAspect="1"/>
            </p:cNvGrpSpPr>
            <p:nvPr/>
          </p:nvGrpSpPr>
          <p:grpSpPr bwMode="auto">
            <a:xfrm>
              <a:off x="2068405" y="1996264"/>
              <a:ext cx="550863" cy="933450"/>
              <a:chOff x="610" y="950"/>
              <a:chExt cx="347" cy="588"/>
            </a:xfrm>
          </p:grpSpPr>
          <p:sp>
            <p:nvSpPr>
              <p:cNvPr id="33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610" y="950"/>
                <a:ext cx="347" cy="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34" name="Freeform 5"/>
              <p:cNvSpPr>
                <a:spLocks/>
              </p:cNvSpPr>
              <p:nvPr/>
            </p:nvSpPr>
            <p:spPr bwMode="auto">
              <a:xfrm>
                <a:off x="612" y="948"/>
                <a:ext cx="347" cy="588"/>
              </a:xfrm>
              <a:custGeom>
                <a:avLst/>
                <a:gdLst>
                  <a:gd name="T0" fmla="*/ 75 w 144"/>
                  <a:gd name="T1" fmla="*/ 0 h 246"/>
                  <a:gd name="T2" fmla="*/ 94 w 144"/>
                  <a:gd name="T3" fmla="*/ 14 h 246"/>
                  <a:gd name="T4" fmla="*/ 41 w 144"/>
                  <a:gd name="T5" fmla="*/ 85 h 246"/>
                  <a:gd name="T6" fmla="*/ 24 w 144"/>
                  <a:gd name="T7" fmla="*/ 126 h 246"/>
                  <a:gd name="T8" fmla="*/ 24 w 144"/>
                  <a:gd name="T9" fmla="*/ 222 h 246"/>
                  <a:gd name="T10" fmla="*/ 120 w 144"/>
                  <a:gd name="T11" fmla="*/ 222 h 246"/>
                  <a:gd name="T12" fmla="*/ 120 w 144"/>
                  <a:gd name="T13" fmla="*/ 138 h 246"/>
                  <a:gd name="T14" fmla="*/ 60 w 144"/>
                  <a:gd name="T15" fmla="*/ 138 h 246"/>
                  <a:gd name="T16" fmla="*/ 60 w 144"/>
                  <a:gd name="T17" fmla="*/ 114 h 246"/>
                  <a:gd name="T18" fmla="*/ 120 w 144"/>
                  <a:gd name="T19" fmla="*/ 114 h 246"/>
                  <a:gd name="T20" fmla="*/ 144 w 144"/>
                  <a:gd name="T21" fmla="*/ 138 h 246"/>
                  <a:gd name="T22" fmla="*/ 144 w 144"/>
                  <a:gd name="T23" fmla="*/ 222 h 246"/>
                  <a:gd name="T24" fmla="*/ 120 w 144"/>
                  <a:gd name="T25" fmla="*/ 246 h 246"/>
                  <a:gd name="T26" fmla="*/ 20 w 144"/>
                  <a:gd name="T27" fmla="*/ 246 h 246"/>
                  <a:gd name="T28" fmla="*/ 0 w 144"/>
                  <a:gd name="T29" fmla="*/ 222 h 246"/>
                  <a:gd name="T30" fmla="*/ 0 w 144"/>
                  <a:gd name="T31" fmla="*/ 126 h 246"/>
                  <a:gd name="T32" fmla="*/ 22 w 144"/>
                  <a:gd name="T33" fmla="*/ 70 h 246"/>
                  <a:gd name="T34" fmla="*/ 75 w 144"/>
                  <a:gd name="T35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4" h="246">
                    <a:moveTo>
                      <a:pt x="75" y="0"/>
                    </a:moveTo>
                    <a:cubicBezTo>
                      <a:pt x="94" y="14"/>
                      <a:pt x="94" y="14"/>
                      <a:pt x="94" y="14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31" y="97"/>
                      <a:pt x="24" y="110"/>
                      <a:pt x="24" y="126"/>
                    </a:cubicBezTo>
                    <a:cubicBezTo>
                      <a:pt x="24" y="222"/>
                      <a:pt x="24" y="222"/>
                      <a:pt x="24" y="222"/>
                    </a:cubicBezTo>
                    <a:cubicBezTo>
                      <a:pt x="120" y="222"/>
                      <a:pt x="120" y="222"/>
                      <a:pt x="120" y="222"/>
                    </a:cubicBezTo>
                    <a:cubicBezTo>
                      <a:pt x="120" y="138"/>
                      <a:pt x="120" y="138"/>
                      <a:pt x="120" y="138"/>
                    </a:cubicBezTo>
                    <a:cubicBezTo>
                      <a:pt x="60" y="138"/>
                      <a:pt x="60" y="138"/>
                      <a:pt x="60" y="138"/>
                    </a:cubicBezTo>
                    <a:cubicBezTo>
                      <a:pt x="60" y="114"/>
                      <a:pt x="60" y="114"/>
                      <a:pt x="60" y="114"/>
                    </a:cubicBezTo>
                    <a:cubicBezTo>
                      <a:pt x="120" y="114"/>
                      <a:pt x="120" y="114"/>
                      <a:pt x="120" y="114"/>
                    </a:cubicBezTo>
                    <a:cubicBezTo>
                      <a:pt x="133" y="114"/>
                      <a:pt x="144" y="125"/>
                      <a:pt x="144" y="138"/>
                    </a:cubicBezTo>
                    <a:cubicBezTo>
                      <a:pt x="144" y="222"/>
                      <a:pt x="144" y="222"/>
                      <a:pt x="144" y="222"/>
                    </a:cubicBezTo>
                    <a:cubicBezTo>
                      <a:pt x="144" y="235"/>
                      <a:pt x="133" y="246"/>
                      <a:pt x="120" y="246"/>
                    </a:cubicBezTo>
                    <a:cubicBezTo>
                      <a:pt x="20" y="246"/>
                      <a:pt x="20" y="246"/>
                      <a:pt x="20" y="246"/>
                    </a:cubicBezTo>
                    <a:cubicBezTo>
                      <a:pt x="7" y="246"/>
                      <a:pt x="0" y="235"/>
                      <a:pt x="0" y="222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105"/>
                      <a:pt x="9" y="86"/>
                      <a:pt x="22" y="70"/>
                    </a:cubicBez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tx2">
                  <a:alpha val="23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 rot="10800000">
            <a:off x="7288950" y="2157617"/>
            <a:ext cx="1165442" cy="1211604"/>
            <a:chOff x="1422137" y="1996264"/>
            <a:chExt cx="1197131" cy="933450"/>
          </a:xfrm>
        </p:grpSpPr>
        <p:grpSp>
          <p:nvGrpSpPr>
            <p:cNvPr id="20" name="Group 4"/>
            <p:cNvGrpSpPr>
              <a:grpSpLocks noChangeAspect="1"/>
            </p:cNvGrpSpPr>
            <p:nvPr/>
          </p:nvGrpSpPr>
          <p:grpSpPr bwMode="auto">
            <a:xfrm>
              <a:off x="1422137" y="1996264"/>
              <a:ext cx="550863" cy="933450"/>
              <a:chOff x="610" y="950"/>
              <a:chExt cx="347" cy="588"/>
            </a:xfrm>
          </p:grpSpPr>
          <p:sp>
            <p:nvSpPr>
              <p:cNvPr id="24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610" y="950"/>
                <a:ext cx="347" cy="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25" name="Freeform 5"/>
              <p:cNvSpPr>
                <a:spLocks/>
              </p:cNvSpPr>
              <p:nvPr/>
            </p:nvSpPr>
            <p:spPr bwMode="auto">
              <a:xfrm>
                <a:off x="612" y="948"/>
                <a:ext cx="347" cy="588"/>
              </a:xfrm>
              <a:custGeom>
                <a:avLst/>
                <a:gdLst>
                  <a:gd name="T0" fmla="*/ 75 w 144"/>
                  <a:gd name="T1" fmla="*/ 0 h 246"/>
                  <a:gd name="T2" fmla="*/ 94 w 144"/>
                  <a:gd name="T3" fmla="*/ 14 h 246"/>
                  <a:gd name="T4" fmla="*/ 41 w 144"/>
                  <a:gd name="T5" fmla="*/ 85 h 246"/>
                  <a:gd name="T6" fmla="*/ 24 w 144"/>
                  <a:gd name="T7" fmla="*/ 126 h 246"/>
                  <a:gd name="T8" fmla="*/ 24 w 144"/>
                  <a:gd name="T9" fmla="*/ 222 h 246"/>
                  <a:gd name="T10" fmla="*/ 120 w 144"/>
                  <a:gd name="T11" fmla="*/ 222 h 246"/>
                  <a:gd name="T12" fmla="*/ 120 w 144"/>
                  <a:gd name="T13" fmla="*/ 138 h 246"/>
                  <a:gd name="T14" fmla="*/ 60 w 144"/>
                  <a:gd name="T15" fmla="*/ 138 h 246"/>
                  <a:gd name="T16" fmla="*/ 60 w 144"/>
                  <a:gd name="T17" fmla="*/ 114 h 246"/>
                  <a:gd name="T18" fmla="*/ 120 w 144"/>
                  <a:gd name="T19" fmla="*/ 114 h 246"/>
                  <a:gd name="T20" fmla="*/ 144 w 144"/>
                  <a:gd name="T21" fmla="*/ 138 h 246"/>
                  <a:gd name="T22" fmla="*/ 144 w 144"/>
                  <a:gd name="T23" fmla="*/ 222 h 246"/>
                  <a:gd name="T24" fmla="*/ 120 w 144"/>
                  <a:gd name="T25" fmla="*/ 246 h 246"/>
                  <a:gd name="T26" fmla="*/ 20 w 144"/>
                  <a:gd name="T27" fmla="*/ 246 h 246"/>
                  <a:gd name="T28" fmla="*/ 0 w 144"/>
                  <a:gd name="T29" fmla="*/ 222 h 246"/>
                  <a:gd name="T30" fmla="*/ 0 w 144"/>
                  <a:gd name="T31" fmla="*/ 126 h 246"/>
                  <a:gd name="T32" fmla="*/ 22 w 144"/>
                  <a:gd name="T33" fmla="*/ 70 h 246"/>
                  <a:gd name="T34" fmla="*/ 75 w 144"/>
                  <a:gd name="T35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4" h="246">
                    <a:moveTo>
                      <a:pt x="75" y="0"/>
                    </a:moveTo>
                    <a:cubicBezTo>
                      <a:pt x="94" y="14"/>
                      <a:pt x="94" y="14"/>
                      <a:pt x="94" y="14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31" y="97"/>
                      <a:pt x="24" y="110"/>
                      <a:pt x="24" y="126"/>
                    </a:cubicBezTo>
                    <a:cubicBezTo>
                      <a:pt x="24" y="222"/>
                      <a:pt x="24" y="222"/>
                      <a:pt x="24" y="222"/>
                    </a:cubicBezTo>
                    <a:cubicBezTo>
                      <a:pt x="120" y="222"/>
                      <a:pt x="120" y="222"/>
                      <a:pt x="120" y="222"/>
                    </a:cubicBezTo>
                    <a:cubicBezTo>
                      <a:pt x="120" y="138"/>
                      <a:pt x="120" y="138"/>
                      <a:pt x="120" y="138"/>
                    </a:cubicBezTo>
                    <a:cubicBezTo>
                      <a:pt x="60" y="138"/>
                      <a:pt x="60" y="138"/>
                      <a:pt x="60" y="138"/>
                    </a:cubicBezTo>
                    <a:cubicBezTo>
                      <a:pt x="60" y="114"/>
                      <a:pt x="60" y="114"/>
                      <a:pt x="60" y="114"/>
                    </a:cubicBezTo>
                    <a:cubicBezTo>
                      <a:pt x="120" y="114"/>
                      <a:pt x="120" y="114"/>
                      <a:pt x="120" y="114"/>
                    </a:cubicBezTo>
                    <a:cubicBezTo>
                      <a:pt x="133" y="114"/>
                      <a:pt x="144" y="125"/>
                      <a:pt x="144" y="138"/>
                    </a:cubicBezTo>
                    <a:cubicBezTo>
                      <a:pt x="144" y="222"/>
                      <a:pt x="144" y="222"/>
                      <a:pt x="144" y="222"/>
                    </a:cubicBezTo>
                    <a:cubicBezTo>
                      <a:pt x="144" y="235"/>
                      <a:pt x="133" y="246"/>
                      <a:pt x="120" y="246"/>
                    </a:cubicBezTo>
                    <a:cubicBezTo>
                      <a:pt x="20" y="246"/>
                      <a:pt x="20" y="246"/>
                      <a:pt x="20" y="246"/>
                    </a:cubicBezTo>
                    <a:cubicBezTo>
                      <a:pt x="7" y="246"/>
                      <a:pt x="0" y="235"/>
                      <a:pt x="0" y="222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105"/>
                      <a:pt x="9" y="86"/>
                      <a:pt x="22" y="70"/>
                    </a:cubicBez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tx2">
                  <a:alpha val="42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</p:grpSp>
        <p:grpSp>
          <p:nvGrpSpPr>
            <p:cNvPr id="21" name="Group 4"/>
            <p:cNvGrpSpPr>
              <a:grpSpLocks noChangeAspect="1"/>
            </p:cNvGrpSpPr>
            <p:nvPr/>
          </p:nvGrpSpPr>
          <p:grpSpPr bwMode="auto">
            <a:xfrm>
              <a:off x="2068405" y="1996264"/>
              <a:ext cx="550863" cy="933450"/>
              <a:chOff x="610" y="950"/>
              <a:chExt cx="347" cy="588"/>
            </a:xfrm>
          </p:grpSpPr>
          <p:sp>
            <p:nvSpPr>
              <p:cNvPr id="22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610" y="950"/>
                <a:ext cx="347" cy="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23" name="Freeform 5"/>
              <p:cNvSpPr>
                <a:spLocks/>
              </p:cNvSpPr>
              <p:nvPr/>
            </p:nvSpPr>
            <p:spPr bwMode="auto">
              <a:xfrm>
                <a:off x="612" y="948"/>
                <a:ext cx="347" cy="588"/>
              </a:xfrm>
              <a:custGeom>
                <a:avLst/>
                <a:gdLst>
                  <a:gd name="T0" fmla="*/ 75 w 144"/>
                  <a:gd name="T1" fmla="*/ 0 h 246"/>
                  <a:gd name="T2" fmla="*/ 94 w 144"/>
                  <a:gd name="T3" fmla="*/ 14 h 246"/>
                  <a:gd name="T4" fmla="*/ 41 w 144"/>
                  <a:gd name="T5" fmla="*/ 85 h 246"/>
                  <a:gd name="T6" fmla="*/ 24 w 144"/>
                  <a:gd name="T7" fmla="*/ 126 h 246"/>
                  <a:gd name="T8" fmla="*/ 24 w 144"/>
                  <a:gd name="T9" fmla="*/ 222 h 246"/>
                  <a:gd name="T10" fmla="*/ 120 w 144"/>
                  <a:gd name="T11" fmla="*/ 222 h 246"/>
                  <a:gd name="T12" fmla="*/ 120 w 144"/>
                  <a:gd name="T13" fmla="*/ 138 h 246"/>
                  <a:gd name="T14" fmla="*/ 60 w 144"/>
                  <a:gd name="T15" fmla="*/ 138 h 246"/>
                  <a:gd name="T16" fmla="*/ 60 w 144"/>
                  <a:gd name="T17" fmla="*/ 114 h 246"/>
                  <a:gd name="T18" fmla="*/ 120 w 144"/>
                  <a:gd name="T19" fmla="*/ 114 h 246"/>
                  <a:gd name="T20" fmla="*/ 144 w 144"/>
                  <a:gd name="T21" fmla="*/ 138 h 246"/>
                  <a:gd name="T22" fmla="*/ 144 w 144"/>
                  <a:gd name="T23" fmla="*/ 222 h 246"/>
                  <a:gd name="T24" fmla="*/ 120 w 144"/>
                  <a:gd name="T25" fmla="*/ 246 h 246"/>
                  <a:gd name="T26" fmla="*/ 20 w 144"/>
                  <a:gd name="T27" fmla="*/ 246 h 246"/>
                  <a:gd name="T28" fmla="*/ 0 w 144"/>
                  <a:gd name="T29" fmla="*/ 222 h 246"/>
                  <a:gd name="T30" fmla="*/ 0 w 144"/>
                  <a:gd name="T31" fmla="*/ 126 h 246"/>
                  <a:gd name="T32" fmla="*/ 22 w 144"/>
                  <a:gd name="T33" fmla="*/ 70 h 246"/>
                  <a:gd name="T34" fmla="*/ 75 w 144"/>
                  <a:gd name="T35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4" h="246">
                    <a:moveTo>
                      <a:pt x="75" y="0"/>
                    </a:moveTo>
                    <a:cubicBezTo>
                      <a:pt x="94" y="14"/>
                      <a:pt x="94" y="14"/>
                      <a:pt x="94" y="14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31" y="97"/>
                      <a:pt x="24" y="110"/>
                      <a:pt x="24" y="126"/>
                    </a:cubicBezTo>
                    <a:cubicBezTo>
                      <a:pt x="24" y="222"/>
                      <a:pt x="24" y="222"/>
                      <a:pt x="24" y="222"/>
                    </a:cubicBezTo>
                    <a:cubicBezTo>
                      <a:pt x="120" y="222"/>
                      <a:pt x="120" y="222"/>
                      <a:pt x="120" y="222"/>
                    </a:cubicBezTo>
                    <a:cubicBezTo>
                      <a:pt x="120" y="138"/>
                      <a:pt x="120" y="138"/>
                      <a:pt x="120" y="138"/>
                    </a:cubicBezTo>
                    <a:cubicBezTo>
                      <a:pt x="60" y="138"/>
                      <a:pt x="60" y="138"/>
                      <a:pt x="60" y="138"/>
                    </a:cubicBezTo>
                    <a:cubicBezTo>
                      <a:pt x="60" y="114"/>
                      <a:pt x="60" y="114"/>
                      <a:pt x="60" y="114"/>
                    </a:cubicBezTo>
                    <a:cubicBezTo>
                      <a:pt x="120" y="114"/>
                      <a:pt x="120" y="114"/>
                      <a:pt x="120" y="114"/>
                    </a:cubicBezTo>
                    <a:cubicBezTo>
                      <a:pt x="133" y="114"/>
                      <a:pt x="144" y="125"/>
                      <a:pt x="144" y="138"/>
                    </a:cubicBezTo>
                    <a:cubicBezTo>
                      <a:pt x="144" y="222"/>
                      <a:pt x="144" y="222"/>
                      <a:pt x="144" y="222"/>
                    </a:cubicBezTo>
                    <a:cubicBezTo>
                      <a:pt x="144" y="235"/>
                      <a:pt x="133" y="246"/>
                      <a:pt x="120" y="246"/>
                    </a:cubicBezTo>
                    <a:cubicBezTo>
                      <a:pt x="20" y="246"/>
                      <a:pt x="20" y="246"/>
                      <a:pt x="20" y="246"/>
                    </a:cubicBezTo>
                    <a:cubicBezTo>
                      <a:pt x="7" y="246"/>
                      <a:pt x="0" y="235"/>
                      <a:pt x="0" y="222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105"/>
                      <a:pt x="9" y="86"/>
                      <a:pt x="22" y="70"/>
                    </a:cubicBez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tx2">
                  <a:alpha val="23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</p:grpSp>
      </p:grpSp>
      <p:sp>
        <p:nvSpPr>
          <p:cNvPr id="2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5578764"/>
            <a:ext cx="9631363" cy="78047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35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algn="ctr"/>
            <a:r>
              <a:rPr lang="en-US" dirty="0">
                <a:solidFill>
                  <a:schemeClr val="tx2"/>
                </a:solidFill>
              </a:rPr>
              <a:t>Brianna Sullivan</a:t>
            </a:r>
          </a:p>
        </p:txBody>
      </p:sp>
      <p:sp>
        <p:nvSpPr>
          <p:cNvPr id="27" name="Freeform 26"/>
          <p:cNvSpPr/>
          <p:nvPr userDrawn="1"/>
        </p:nvSpPr>
        <p:spPr>
          <a:xfrm>
            <a:off x="0" y="-1"/>
            <a:ext cx="9631363" cy="7223125"/>
          </a:xfrm>
          <a:custGeom>
            <a:avLst/>
            <a:gdLst>
              <a:gd name="connsiteX0" fmla="*/ 181479 w 12841288"/>
              <a:gd name="connsiteY0" fmla="*/ 184729 h 7223125"/>
              <a:gd name="connsiteX1" fmla="*/ 181479 w 12841288"/>
              <a:gd name="connsiteY1" fmla="*/ 7038397 h 7223125"/>
              <a:gd name="connsiteX2" fmla="*/ 12659806 w 12841288"/>
              <a:gd name="connsiteY2" fmla="*/ 7038397 h 7223125"/>
              <a:gd name="connsiteX3" fmla="*/ 12659806 w 12841288"/>
              <a:gd name="connsiteY3" fmla="*/ 184729 h 7223125"/>
              <a:gd name="connsiteX4" fmla="*/ 0 w 12841288"/>
              <a:gd name="connsiteY4" fmla="*/ 0 h 7223125"/>
              <a:gd name="connsiteX5" fmla="*/ 12841288 w 12841288"/>
              <a:gd name="connsiteY5" fmla="*/ 0 h 7223125"/>
              <a:gd name="connsiteX6" fmla="*/ 12841288 w 12841288"/>
              <a:gd name="connsiteY6" fmla="*/ 7223125 h 7223125"/>
              <a:gd name="connsiteX7" fmla="*/ 0 w 12841288"/>
              <a:gd name="connsiteY7" fmla="*/ 7223125 h 722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841288" h="7223125">
                <a:moveTo>
                  <a:pt x="181479" y="184729"/>
                </a:moveTo>
                <a:lnTo>
                  <a:pt x="181479" y="7038397"/>
                </a:lnTo>
                <a:lnTo>
                  <a:pt x="12659806" y="7038397"/>
                </a:lnTo>
                <a:lnTo>
                  <a:pt x="12659806" y="184729"/>
                </a:lnTo>
                <a:close/>
                <a:moveTo>
                  <a:pt x="0" y="0"/>
                </a:moveTo>
                <a:lnTo>
                  <a:pt x="12841288" y="0"/>
                </a:lnTo>
                <a:lnTo>
                  <a:pt x="12841288" y="7223125"/>
                </a:lnTo>
                <a:lnTo>
                  <a:pt x="0" y="7223125"/>
                </a:lnTo>
                <a:close/>
              </a:path>
            </a:pathLst>
          </a:cu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001" tIns="27001" rIns="27001" bIns="27001" numCol="1" spcCol="0" rtlCol="0" fromWordArt="0" anchor="ctr" anchorCtr="0" forceAA="0" compatLnSpc="1">
            <a:noAutofit/>
          </a:bodyPr>
          <a:lstStyle/>
          <a:p>
            <a:pPr algn="ctr"/>
            <a:endParaRPr lang="en-US" sz="1500" b="1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078018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01315" y="3110096"/>
            <a:ext cx="3599174" cy="621106"/>
          </a:xfrm>
          <a:prstGeom prst="rect">
            <a:avLst/>
          </a:prstGeom>
        </p:spPr>
        <p:txBody>
          <a:bodyPr lIns="0" tIns="45720" rIns="0" bIns="45720" anchor="ctr" anchorCtr="0">
            <a:noAutofit/>
          </a:bodyPr>
          <a:lstStyle>
            <a:lvl1pPr algn="ctr">
              <a:defRPr sz="4500"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6936" y="6221651"/>
            <a:ext cx="1417492" cy="33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9604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/>
  <p:extLst>
    <p:ext uri="{DCECCB84-F9BA-43D5-87BE-67443E8EF086}">
      <p15:sldGuideLst xmlns:p15="http://schemas.microsoft.com/office/powerpoint/2012/main">
        <p15:guide id="1" orient="horz" pos="475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70337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E46C0-B214-48D0-AD3A-E06942AE80EE}" type="datetimeFigureOut">
              <a:rPr lang="en-US" smtClean="0"/>
              <a:t>4/9/20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51FFA-257E-4D4F-B519-344AF5A80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2168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2352" y="1182118"/>
            <a:ext cx="8186659" cy="2514718"/>
          </a:xfrm>
        </p:spPr>
        <p:txBody>
          <a:bodyPr anchor="b"/>
          <a:lstStyle>
            <a:lvl1pPr algn="ctr">
              <a:defRPr sz="631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3921" y="3793813"/>
            <a:ext cx="7223522" cy="1743916"/>
          </a:xfrm>
        </p:spPr>
        <p:txBody>
          <a:bodyPr/>
          <a:lstStyle>
            <a:lvl1pPr marL="0" indent="0" algn="ctr">
              <a:buNone/>
              <a:defRPr sz="2528"/>
            </a:lvl1pPr>
            <a:lvl2pPr marL="481523" indent="0" algn="ctr">
              <a:buNone/>
              <a:defRPr sz="2106"/>
            </a:lvl2pPr>
            <a:lvl3pPr marL="963046" indent="0" algn="ctr">
              <a:buNone/>
              <a:defRPr sz="1896"/>
            </a:lvl3pPr>
            <a:lvl4pPr marL="1444569" indent="0" algn="ctr">
              <a:buNone/>
              <a:defRPr sz="1685"/>
            </a:lvl4pPr>
            <a:lvl5pPr marL="1926092" indent="0" algn="ctr">
              <a:buNone/>
              <a:defRPr sz="1685"/>
            </a:lvl5pPr>
            <a:lvl6pPr marL="2407615" indent="0" algn="ctr">
              <a:buNone/>
              <a:defRPr sz="1685"/>
            </a:lvl6pPr>
            <a:lvl7pPr marL="2889138" indent="0" algn="ctr">
              <a:buNone/>
              <a:defRPr sz="1685"/>
            </a:lvl7pPr>
            <a:lvl8pPr marL="3370661" indent="0" algn="ctr">
              <a:buNone/>
              <a:defRPr sz="1685"/>
            </a:lvl8pPr>
            <a:lvl9pPr marL="3852184" indent="0" algn="ctr">
              <a:buNone/>
              <a:defRPr sz="1685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4B1B0-F328-4718-B5A2-F461E1F4E420}" type="datetimeFigureOut">
              <a:rPr lang="en-US" smtClean="0"/>
              <a:t>4/9/20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494A-50D6-474B-82EF-BBB1132C8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910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1414437" y="620397"/>
            <a:ext cx="8216926" cy="6602729"/>
          </a:xfrm>
          <a:prstGeom prst="rect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1" tIns="27001" rIns="27001" bIns="27001" rtlCol="0" anchor="ctr">
            <a:normAutofit/>
          </a:bodyPr>
          <a:lstStyle/>
          <a:p>
            <a:pPr algn="ctr"/>
            <a:endParaRPr lang="en-US" sz="15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1859069" y="924570"/>
            <a:ext cx="6510576" cy="1646102"/>
          </a:xfrm>
          <a:prstGeom prst="rect">
            <a:avLst/>
          </a:prstGeom>
        </p:spPr>
        <p:txBody>
          <a:bodyPr lIns="0" tIns="45720" rIns="0" bIns="45720" anchor="t" anchorCtr="0">
            <a:noAutofit/>
          </a:bodyPr>
          <a:lstStyle>
            <a:lvl1pPr algn="l">
              <a:defRPr sz="4050" b="1" baseline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59069" y="6093208"/>
            <a:ext cx="5094108" cy="704406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l">
              <a:buNone/>
              <a:defRPr sz="2100" b="0">
                <a:solidFill>
                  <a:schemeClr val="accent3"/>
                </a:solidFill>
                <a:latin typeface="+mn-lt"/>
              </a:defRPr>
            </a:lvl1pPr>
            <a:lvl2pPr marL="36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6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04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72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40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08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76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44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5" name="Text Placeholder 35"/>
          <p:cNvSpPr>
            <a:spLocks noGrp="1"/>
          </p:cNvSpPr>
          <p:nvPr>
            <p:ph type="body" sz="quarter" idx="11" hasCustomPrompt="1"/>
          </p:nvPr>
        </p:nvSpPr>
        <p:spPr>
          <a:xfrm>
            <a:off x="8070346" y="6479876"/>
            <a:ext cx="1147360" cy="317739"/>
          </a:xfrm>
        </p:spPr>
        <p:txBody>
          <a:bodyPr lIns="0" tIns="0" rIns="0" bIns="0" anchor="b">
            <a:noAutofit/>
          </a:bodyPr>
          <a:lstStyle>
            <a:lvl1pPr marL="0" indent="0" algn="r">
              <a:buNone/>
              <a:defRPr sz="1050">
                <a:solidFill>
                  <a:schemeClr val="accent3"/>
                </a:solidFill>
                <a:latin typeface="+mj-lt"/>
              </a:defRPr>
            </a:lvl1pPr>
            <a:lvl2pPr marL="341709" indent="0">
              <a:buNone/>
              <a:defRPr/>
            </a:lvl2pPr>
            <a:lvl3pPr marL="573881" indent="0">
              <a:buNone/>
              <a:defRPr/>
            </a:lvl3pPr>
            <a:lvl4pPr marL="932688" indent="0">
              <a:buNone/>
              <a:defRPr/>
            </a:lvl4pPr>
            <a:lvl5pPr marL="1472001" indent="0">
              <a:buNone/>
              <a:defRPr/>
            </a:lvl5pPr>
          </a:lstStyle>
          <a:p>
            <a:pPr lvl="0"/>
            <a:r>
              <a:rPr lang="en-US" dirty="0"/>
              <a:t>Insert Date Here</a:t>
            </a:r>
          </a:p>
        </p:txBody>
      </p:sp>
      <p:sp>
        <p:nvSpPr>
          <p:cNvPr id="17" name="Text Placeholder 35"/>
          <p:cNvSpPr>
            <a:spLocks noGrp="1"/>
          </p:cNvSpPr>
          <p:nvPr>
            <p:ph type="body" sz="quarter" idx="12" hasCustomPrompt="1"/>
          </p:nvPr>
        </p:nvSpPr>
        <p:spPr>
          <a:xfrm>
            <a:off x="191455" y="6479876"/>
            <a:ext cx="1147360" cy="317739"/>
          </a:xfrm>
        </p:spPr>
        <p:txBody>
          <a:bodyPr lIns="0" tIns="0" rIns="0" bIns="0" anchor="b">
            <a:noAutofit/>
          </a:bodyPr>
          <a:lstStyle>
            <a:lvl1pPr marL="0" indent="0" algn="l">
              <a:buNone/>
              <a:defRPr sz="1050">
                <a:solidFill>
                  <a:schemeClr val="tx2"/>
                </a:solidFill>
                <a:latin typeface="+mj-lt"/>
              </a:defRPr>
            </a:lvl1pPr>
            <a:lvl2pPr marL="341709" indent="0">
              <a:buNone/>
              <a:defRPr/>
            </a:lvl2pPr>
            <a:lvl3pPr marL="573881" indent="0">
              <a:buNone/>
              <a:defRPr/>
            </a:lvl3pPr>
            <a:lvl4pPr marL="932688" indent="0">
              <a:buNone/>
              <a:defRPr/>
            </a:lvl4pPr>
            <a:lvl5pPr marL="1472001" indent="0">
              <a:buNone/>
              <a:defRPr/>
            </a:lvl5pPr>
          </a:lstStyle>
          <a:p>
            <a:pPr lvl="0"/>
            <a:r>
              <a:rPr lang="en-US" dirty="0"/>
              <a:t>Add presenter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14437" cy="62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9878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CCCC2EEF-1F5A-44BA-A894-1FBB4767641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646212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7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CCCC2EEF-1F5A-44BA-A894-1FBB476764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F1EC3AF-05CF-414D-A56A-748443204BA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700" b="0" i="0" baseline="0" dirty="0">
              <a:solidFill>
                <a:schemeClr val="tx2"/>
              </a:solidFill>
              <a:latin typeface="Roboto Slab" pitchFamily="2" charset="0"/>
              <a:ea typeface="+mj-ea"/>
              <a:cs typeface="+mj-cs"/>
              <a:sym typeface="Roboto Slab" pitchFamily="2" charset="0"/>
            </a:endParaRPr>
          </a:p>
        </p:txBody>
      </p:sp>
      <p:sp>
        <p:nvSpPr>
          <p:cNvPr id="3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281594" y="567059"/>
            <a:ext cx="8915768" cy="435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</p:spTree>
    <p:extLst>
      <p:ext uri="{BB962C8B-B14F-4D97-AF65-F5344CB8AC3E}">
        <p14:creationId xmlns:p14="http://schemas.microsoft.com/office/powerpoint/2010/main" val="3165955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Data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760F0CD4-F134-4393-85EE-F212B5E6FED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5942237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1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760F0CD4-F134-4393-85EE-F212B5E6FE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5B86CE6F-0238-4FA6-A98D-2A2671D6A02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700" b="0" i="0" baseline="0" dirty="0">
              <a:solidFill>
                <a:schemeClr val="tx2"/>
              </a:solidFill>
              <a:latin typeface="Roboto Slab" pitchFamily="2" charset="0"/>
              <a:ea typeface="+mj-ea"/>
              <a:cs typeface="+mj-cs"/>
              <a:sym typeface="Roboto Slab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94" y="6702265"/>
            <a:ext cx="999023" cy="228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1594" y="1229710"/>
            <a:ext cx="9068175" cy="3479450"/>
          </a:xfrm>
          <a:prstGeom prst="rect">
            <a:avLst/>
          </a:prstGeom>
          <a:solidFill>
            <a:srgbClr val="F8F8F8"/>
          </a:solidFill>
          <a:ln w="571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7" name="SlideNumber"/>
          <p:cNvSpPr/>
          <p:nvPr/>
        </p:nvSpPr>
        <p:spPr>
          <a:xfrm>
            <a:off x="8980603" y="6702266"/>
            <a:ext cx="369166" cy="15633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r"/>
            <a:fld id="{BB69BBE8-4DB2-4642-B003-B220ACD5A2FD}" type="slidenum">
              <a:rPr lang="en-US" sz="900" b="0" baseline="0" smtClean="0">
                <a:solidFill>
                  <a:srgbClr val="080808"/>
                </a:solidFill>
                <a:latin typeface="+mj-lt"/>
              </a:rPr>
              <a:pPr algn="r"/>
              <a:t>‹#›</a:t>
            </a:fld>
            <a:endParaRPr lang="fr-FR" sz="900" b="0" dirty="0">
              <a:solidFill>
                <a:srgbClr val="080808"/>
              </a:solidFill>
              <a:latin typeface="+mj-lt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294641" y="6585155"/>
            <a:ext cx="9055128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281594" y="567059"/>
            <a:ext cx="8915768" cy="435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81595" y="455926"/>
            <a:ext cx="9068174" cy="0"/>
          </a:xfrm>
          <a:prstGeom prst="line">
            <a:avLst/>
          </a:prstGeom>
          <a:ln w="666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9151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a slidebar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8EA66DD-47B6-41AF-856C-60DA6DFCF96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320873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5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8EA66DD-47B6-41AF-856C-60DA6DFCF9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3FD3A3A6-74B7-4401-98A3-0D4D473F5A0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700" b="0" i="0" baseline="0" dirty="0">
              <a:solidFill>
                <a:schemeClr val="tx2"/>
              </a:solidFill>
              <a:latin typeface="Roboto Slab" pitchFamily="2" charset="0"/>
              <a:ea typeface="+mj-ea"/>
              <a:cs typeface="+mj-cs"/>
              <a:sym typeface="Roboto Slab" pitchFamily="2" charset="0"/>
            </a:endParaRPr>
          </a:p>
        </p:txBody>
      </p:sp>
      <p:sp>
        <p:nvSpPr>
          <p:cNvPr id="27" name="SlideNumber"/>
          <p:cNvSpPr/>
          <p:nvPr/>
        </p:nvSpPr>
        <p:spPr>
          <a:xfrm>
            <a:off x="8980603" y="6702266"/>
            <a:ext cx="369166" cy="15633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r"/>
            <a:fld id="{BB69BBE8-4DB2-4642-B003-B220ACD5A2FD}" type="slidenum">
              <a:rPr lang="en-US" sz="900" b="0" baseline="0" smtClean="0">
                <a:solidFill>
                  <a:srgbClr val="080808"/>
                </a:solidFill>
                <a:latin typeface="+mj-lt"/>
              </a:rPr>
              <a:pPr algn="r"/>
              <a:t>‹#›</a:t>
            </a:fld>
            <a:endParaRPr lang="fr-FR" sz="900" b="0" dirty="0">
              <a:solidFill>
                <a:srgbClr val="080808"/>
              </a:solidFill>
              <a:latin typeface="+mj-lt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1672897" y="6585155"/>
            <a:ext cx="7676871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898" y="6702265"/>
            <a:ext cx="999023" cy="228600"/>
          </a:xfrm>
          <a:prstGeom prst="rect">
            <a:avLst/>
          </a:prstGeom>
        </p:spPr>
      </p:pic>
      <p:sp>
        <p:nvSpPr>
          <p:cNvPr id="9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1672897" y="567059"/>
            <a:ext cx="5310612" cy="435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672897" y="463763"/>
            <a:ext cx="7676871" cy="0"/>
          </a:xfrm>
          <a:prstGeom prst="line">
            <a:avLst/>
          </a:prstGeom>
          <a:ln w="666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74790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5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ta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0C5B168-3E9E-4320-B0DB-444B32EA83F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930174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9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0C5B168-3E9E-4320-B0DB-444B32EA83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376AC7A1-98DA-4510-AA81-E278E57ABE7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700" b="0" i="0" baseline="0" dirty="0">
              <a:solidFill>
                <a:schemeClr val="tx2"/>
              </a:solidFill>
              <a:latin typeface="Roboto Slab" pitchFamily="2" charset="0"/>
              <a:ea typeface="+mj-ea"/>
              <a:cs typeface="+mj-cs"/>
              <a:sym typeface="Roboto Slab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" y="1"/>
            <a:ext cx="3592110" cy="7223125"/>
          </a:xfrm>
          <a:prstGeom prst="rect">
            <a:avLst/>
          </a:prstGeom>
          <a:solidFill>
            <a:srgbClr val="F8F8F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1" tIns="27001" rIns="27001" bIns="27001" rtlCol="0" anchor="ctr"/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27" name="SlideNumber"/>
          <p:cNvSpPr/>
          <p:nvPr/>
        </p:nvSpPr>
        <p:spPr>
          <a:xfrm>
            <a:off x="8980603" y="6702266"/>
            <a:ext cx="369166" cy="15633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r"/>
            <a:fld id="{BB69BBE8-4DB2-4642-B003-B220ACD5A2FD}" type="slidenum">
              <a:rPr lang="en-US" sz="900" b="0" baseline="0" smtClean="0">
                <a:solidFill>
                  <a:srgbClr val="080808"/>
                </a:solidFill>
                <a:latin typeface="+mj-lt"/>
              </a:rPr>
              <a:pPr algn="r"/>
              <a:t>‹#›</a:t>
            </a:fld>
            <a:endParaRPr lang="fr-FR" sz="900" b="0" dirty="0">
              <a:solidFill>
                <a:srgbClr val="080808"/>
              </a:solidFill>
              <a:latin typeface="+mj-lt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3886750" y="6585155"/>
            <a:ext cx="5463018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750" y="6702265"/>
            <a:ext cx="999023" cy="228600"/>
          </a:xfrm>
          <a:prstGeom prst="rect">
            <a:avLst/>
          </a:prstGeom>
        </p:spPr>
      </p:pic>
      <p:sp>
        <p:nvSpPr>
          <p:cNvPr id="9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3886750" y="567059"/>
            <a:ext cx="5310612" cy="435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86750" y="455927"/>
            <a:ext cx="5463018" cy="7837"/>
          </a:xfrm>
          <a:prstGeom prst="line">
            <a:avLst/>
          </a:prstGeom>
          <a:ln w="666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3488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Area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" y="1"/>
            <a:ext cx="3592110" cy="7223125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1" tIns="27001" rIns="27001" bIns="27001" rtlCol="0" anchor="ctr"/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20" name="SlideNumber"/>
          <p:cNvSpPr/>
          <p:nvPr/>
        </p:nvSpPr>
        <p:spPr>
          <a:xfrm>
            <a:off x="8980603" y="6702266"/>
            <a:ext cx="369166" cy="15633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r"/>
            <a:fld id="{BB69BBE8-4DB2-4642-B003-B220ACD5A2FD}" type="slidenum">
              <a:rPr lang="en-US" sz="900" b="0" baseline="0" smtClean="0">
                <a:solidFill>
                  <a:srgbClr val="080808"/>
                </a:solidFill>
                <a:latin typeface="+mj-lt"/>
              </a:rPr>
              <a:pPr algn="r"/>
              <a:t>‹#›</a:t>
            </a:fld>
            <a:endParaRPr lang="fr-FR" sz="900" b="0" dirty="0">
              <a:solidFill>
                <a:srgbClr val="080808"/>
              </a:solidFill>
              <a:latin typeface="+mj-lt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3886750" y="6585155"/>
            <a:ext cx="5463018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750" y="6702265"/>
            <a:ext cx="999023" cy="228600"/>
          </a:xfrm>
          <a:prstGeom prst="rect">
            <a:avLst/>
          </a:prstGeom>
        </p:spPr>
      </p:pic>
      <p:sp>
        <p:nvSpPr>
          <p:cNvPr id="9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3886750" y="567059"/>
            <a:ext cx="5310612" cy="435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86750" y="455927"/>
            <a:ext cx="5463018" cy="7837"/>
          </a:xfrm>
          <a:prstGeom prst="line">
            <a:avLst/>
          </a:prstGeom>
          <a:ln w="666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176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ta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>
            <a:off x="281595" y="455926"/>
            <a:ext cx="4643900" cy="0"/>
          </a:xfrm>
          <a:prstGeom prst="line">
            <a:avLst/>
          </a:prstGeom>
          <a:ln w="666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184862" y="1"/>
            <a:ext cx="4446501" cy="7223125"/>
          </a:xfrm>
          <a:prstGeom prst="rect">
            <a:avLst/>
          </a:prstGeom>
          <a:solidFill>
            <a:srgbClr val="F8F8F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1" tIns="27001" rIns="27001" bIns="27001" rtlCol="0" anchor="ctr"/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20" name="SlideNumber"/>
          <p:cNvSpPr/>
          <p:nvPr/>
        </p:nvSpPr>
        <p:spPr>
          <a:xfrm>
            <a:off x="4525154" y="6702266"/>
            <a:ext cx="369166" cy="15633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r"/>
            <a:fld id="{BB69BBE8-4DB2-4642-B003-B220ACD5A2FD}" type="slidenum">
              <a:rPr lang="en-US" sz="900" b="0" baseline="0" smtClean="0">
                <a:solidFill>
                  <a:srgbClr val="080808"/>
                </a:solidFill>
                <a:latin typeface="+mj-lt"/>
              </a:rPr>
              <a:pPr algn="r"/>
              <a:t>‹#›</a:t>
            </a:fld>
            <a:endParaRPr lang="fr-FR" sz="900" b="0" dirty="0">
              <a:solidFill>
                <a:srgbClr val="080808"/>
              </a:solidFill>
              <a:latin typeface="+mj-lt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294640" y="6585155"/>
            <a:ext cx="459968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" y="6702265"/>
            <a:ext cx="999023" cy="228600"/>
          </a:xfrm>
          <a:prstGeom prst="rect">
            <a:avLst/>
          </a:prstGeom>
        </p:spPr>
      </p:pic>
      <p:sp>
        <p:nvSpPr>
          <p:cNvPr id="9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279053" y="567059"/>
            <a:ext cx="4630854" cy="435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</p:spTree>
    <p:extLst>
      <p:ext uri="{BB962C8B-B14F-4D97-AF65-F5344CB8AC3E}">
        <p14:creationId xmlns:p14="http://schemas.microsoft.com/office/powerpoint/2010/main" val="2177966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Area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184862" y="1"/>
            <a:ext cx="4446501" cy="7223125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1" tIns="27001" rIns="27001" bIns="27001" rtlCol="0" anchor="ctr"/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26" name="SlideNumber"/>
          <p:cNvSpPr/>
          <p:nvPr/>
        </p:nvSpPr>
        <p:spPr>
          <a:xfrm>
            <a:off x="4525154" y="6702266"/>
            <a:ext cx="369166" cy="15633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r"/>
            <a:fld id="{BB69BBE8-4DB2-4642-B003-B220ACD5A2FD}" type="slidenum">
              <a:rPr lang="en-US" sz="900" b="0" baseline="0" smtClean="0">
                <a:solidFill>
                  <a:srgbClr val="080808"/>
                </a:solidFill>
                <a:latin typeface="+mj-lt"/>
              </a:rPr>
              <a:pPr algn="r"/>
              <a:t>‹#›</a:t>
            </a:fld>
            <a:endParaRPr lang="fr-FR" sz="900" b="0" dirty="0">
              <a:solidFill>
                <a:srgbClr val="080808"/>
              </a:solidFill>
              <a:latin typeface="+mj-lt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294640" y="6585155"/>
            <a:ext cx="459968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" y="6702265"/>
            <a:ext cx="999023" cy="228600"/>
          </a:xfrm>
          <a:prstGeom prst="rect">
            <a:avLst/>
          </a:prstGeom>
        </p:spPr>
      </p:pic>
      <p:sp>
        <p:nvSpPr>
          <p:cNvPr id="9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281595" y="567059"/>
            <a:ext cx="4630854" cy="435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94640" y="455926"/>
            <a:ext cx="4630854" cy="0"/>
          </a:xfrm>
          <a:prstGeom prst="line">
            <a:avLst/>
          </a:prstGeom>
          <a:ln w="666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281595" y="455926"/>
            <a:ext cx="4643900" cy="0"/>
          </a:xfrm>
          <a:prstGeom prst="line">
            <a:avLst/>
          </a:prstGeom>
          <a:ln w="666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3347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0003678-DADB-422E-92E2-650549F8D1A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2023281949"/>
              </p:ext>
            </p:extLst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3" name="think-cell Slide" r:id="rId22" imgW="473" imgH="473" progId="TCLayout.ActiveDocument.1">
                  <p:embed/>
                </p:oleObj>
              </mc:Choice>
              <mc:Fallback>
                <p:oleObj name="think-cell Slide" r:id="rId22" imgW="473" imgH="47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0003678-DADB-422E-92E2-650549F8D1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94" y="6702265"/>
            <a:ext cx="999023" cy="228600"/>
          </a:xfrm>
          <a:prstGeom prst="rect">
            <a:avLst/>
          </a:prstGeom>
        </p:spPr>
      </p:pic>
      <p:sp>
        <p:nvSpPr>
          <p:cNvPr id="22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281594" y="567059"/>
            <a:ext cx="8915768" cy="435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CA" noProof="1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281595" y="1278372"/>
            <a:ext cx="8929043" cy="463440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5" name="SlideNumber"/>
          <p:cNvSpPr/>
          <p:nvPr/>
        </p:nvSpPr>
        <p:spPr>
          <a:xfrm>
            <a:off x="8980603" y="6702266"/>
            <a:ext cx="369166" cy="15633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r"/>
            <a:fld id="{BB69BBE8-4DB2-4642-B003-B220ACD5A2FD}" type="slidenum">
              <a:rPr lang="en-US" sz="900" b="0" baseline="0" smtClean="0">
                <a:solidFill>
                  <a:srgbClr val="080808"/>
                </a:solidFill>
                <a:latin typeface="+mj-lt"/>
              </a:rPr>
              <a:pPr algn="r"/>
              <a:t>‹#›</a:t>
            </a:fld>
            <a:endParaRPr lang="fr-FR" sz="900" b="0" dirty="0">
              <a:solidFill>
                <a:srgbClr val="080808"/>
              </a:solidFill>
              <a:latin typeface="+mj-lt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81595" y="455926"/>
            <a:ext cx="9068174" cy="0"/>
          </a:xfrm>
          <a:prstGeom prst="line">
            <a:avLst/>
          </a:prstGeom>
          <a:ln w="666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294641" y="6585155"/>
            <a:ext cx="9055128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9"/>
    </p:custDataLst>
    <p:extLst>
      <p:ext uri="{BB962C8B-B14F-4D97-AF65-F5344CB8AC3E}">
        <p14:creationId xmlns:p14="http://schemas.microsoft.com/office/powerpoint/2010/main" val="601067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9" r:id="rId2"/>
    <p:sldLayoutId id="2147483662" r:id="rId3"/>
    <p:sldLayoutId id="2147483682" r:id="rId4"/>
    <p:sldLayoutId id="2147483690" r:id="rId5"/>
    <p:sldLayoutId id="2147483678" r:id="rId6"/>
    <p:sldLayoutId id="2147483679" r:id="rId7"/>
    <p:sldLayoutId id="2147483681" r:id="rId8"/>
    <p:sldLayoutId id="2147483680" r:id="rId9"/>
    <p:sldLayoutId id="2147483663" r:id="rId10"/>
    <p:sldLayoutId id="2147483664" r:id="rId11"/>
    <p:sldLayoutId id="2147483677" r:id="rId12"/>
    <p:sldLayoutId id="2147483691" r:id="rId13"/>
    <p:sldLayoutId id="2147483686" r:id="rId14"/>
    <p:sldLayoutId id="2147483692" r:id="rId15"/>
    <p:sldLayoutId id="2147483693" r:id="rId16"/>
  </p:sldLayoutIdLst>
  <p:txStyles>
    <p:titleStyle>
      <a:lvl1pPr algn="l" defTabSz="736001" rtl="0" eaLnBrk="1" latinLnBrk="0" hangingPunct="1">
        <a:spcBef>
          <a:spcPct val="0"/>
        </a:spcBef>
        <a:buNone/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3597" marR="0" indent="-203597" algn="l" defTabSz="735806" rtl="0" eaLnBrk="1" fontAlgn="base" latinLnBrk="0" hangingPunct="1">
        <a:lnSpc>
          <a:spcPct val="100000"/>
        </a:lnSpc>
        <a:spcBef>
          <a:spcPct val="40000"/>
        </a:spcBef>
        <a:spcAft>
          <a:spcPct val="0"/>
        </a:spcAft>
        <a:buClr>
          <a:schemeClr val="tx1"/>
        </a:buClr>
        <a:buSzPts val="2400"/>
        <a:buFont typeface="Verdana" pitchFamily="34" charset="0"/>
        <a:buChar char="•"/>
        <a:tabLst/>
        <a:defRPr kumimoji="0" lang="en-US" altLang="zh-CN" sz="1350" b="0" i="0" u="none" strike="noStrike" kern="1200" cap="none" spc="0" normalizeH="0" baseline="0" noProof="1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1pPr>
      <a:lvl2pPr marL="431006" marR="0" indent="-89297" algn="l" defTabSz="735806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ts val="2200"/>
        <a:buFont typeface="Verdana"/>
        <a:buChar char="-"/>
        <a:tabLst/>
        <a:defRPr lang="en-CA" altLang="zh-CN" sz="1200" kern="1200" baseline="0" noProof="1">
          <a:solidFill>
            <a:schemeClr val="tx1"/>
          </a:solidFill>
          <a:latin typeface="+mn-lt"/>
          <a:ea typeface="+mn-ea"/>
          <a:cs typeface="+mn-cs"/>
        </a:defRPr>
      </a:lvl2pPr>
      <a:lvl3pPr marL="789385" marR="0" indent="-215504" algn="l" defTabSz="735806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ts val="2200"/>
        <a:buFont typeface="Marlett" pitchFamily="2" charset="2"/>
        <a:buChar char="8"/>
        <a:tabLst/>
        <a:defRPr lang="zh-CN" altLang="en-US" sz="1200" kern="1200" noProof="1">
          <a:solidFill>
            <a:schemeClr val="tx1"/>
          </a:solidFill>
          <a:latin typeface="+mn-lt"/>
          <a:ea typeface="+mn-ea"/>
          <a:cs typeface="+mn-cs"/>
        </a:defRPr>
      </a:lvl3pPr>
      <a:lvl4pPr marL="1090422" marR="0" indent="-157734" algn="l" defTabSz="736001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1"/>
        </a:buClr>
        <a:buSzTx/>
        <a:buFont typeface="Verdana" pitchFamily="34" charset="0"/>
        <a:buChar char="-"/>
        <a:tabLst/>
        <a:defRPr lang="en-CA" altLang="zh-CN"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656002" indent="-184001" algn="l" defTabSz="736001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Verdana" pitchFamily="34" charset="0"/>
          <a:ea typeface="+mn-ea"/>
          <a:cs typeface="+mn-cs"/>
        </a:defRPr>
      </a:lvl5pPr>
      <a:lvl6pPr marL="2024002" indent="-184001" algn="l" defTabSz="736001" rtl="0" eaLnBrk="1" latinLnBrk="0" hangingPunct="1">
        <a:spcBef>
          <a:spcPct val="20000"/>
        </a:spcBef>
        <a:buFont typeface="Arial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6pPr>
      <a:lvl7pPr marL="2392002" indent="-184001" algn="l" defTabSz="736001" rtl="0" eaLnBrk="1" latinLnBrk="0" hangingPunct="1">
        <a:spcBef>
          <a:spcPct val="20000"/>
        </a:spcBef>
        <a:buFont typeface="Arial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7pPr>
      <a:lvl8pPr marL="2760002" indent="-184001" algn="l" defTabSz="736001" rtl="0" eaLnBrk="1" latinLnBrk="0" hangingPunct="1">
        <a:spcBef>
          <a:spcPct val="20000"/>
        </a:spcBef>
        <a:buFont typeface="Arial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8pPr>
      <a:lvl9pPr marL="3128003" indent="-184001" algn="l" defTabSz="736001" rtl="0" eaLnBrk="1" latinLnBrk="0" hangingPunct="1">
        <a:spcBef>
          <a:spcPct val="20000"/>
        </a:spcBef>
        <a:buFont typeface="Arial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600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68000" algn="l" defTabSz="736001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736001" algn="l" defTabSz="736001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104001" algn="l" defTabSz="736001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472001" algn="l" defTabSz="736001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840001" algn="l" defTabSz="736001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208002" algn="l" defTabSz="736001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576002" algn="l" defTabSz="736001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944002" algn="l" defTabSz="736001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tags" Target="../tags/tag15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31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3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1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4.bin"/><Relationship Id="rId4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36.xml"/><Relationship Id="rId7" Type="http://schemas.openxmlformats.org/officeDocument/2006/relationships/image" Target="../media/image22.png"/><Relationship Id="rId2" Type="http://schemas.openxmlformats.org/officeDocument/2006/relationships/tags" Target="../tags/tag35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4.bin"/><Relationship Id="rId4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7" Type="http://schemas.openxmlformats.org/officeDocument/2006/relationships/image" Target="../media/image24.png"/><Relationship Id="rId2" Type="http://schemas.openxmlformats.org/officeDocument/2006/relationships/tags" Target="../tags/tag3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5.bin"/><Relationship Id="rId4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39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2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tatsmedic.com/youtube" TargetMode="External"/><Relationship Id="rId3" Type="http://schemas.openxmlformats.org/officeDocument/2006/relationships/tags" Target="../tags/tag17.xml"/><Relationship Id="rId7" Type="http://schemas.openxmlformats.org/officeDocument/2006/relationships/image" Target="../media/image1.emf"/><Relationship Id="rId2" Type="http://schemas.openxmlformats.org/officeDocument/2006/relationships/tags" Target="../tags/tag1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.bin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8.jpg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19.xml"/><Relationship Id="rId7" Type="http://schemas.openxmlformats.org/officeDocument/2006/relationships/image" Target="../media/image1.emf"/><Relationship Id="rId2" Type="http://schemas.openxmlformats.org/officeDocument/2006/relationships/tags" Target="../tags/tag18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8.bin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collegeboard.org/ap-covid19-updates" TargetMode="External"/><Relationship Id="rId3" Type="http://schemas.openxmlformats.org/officeDocument/2006/relationships/tags" Target="../tags/tag21.xml"/><Relationship Id="rId7" Type="http://schemas.openxmlformats.org/officeDocument/2006/relationships/image" Target="../media/image1.emf"/><Relationship Id="rId2" Type="http://schemas.openxmlformats.org/officeDocument/2006/relationships/tags" Target="../tags/tag20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8.bin"/><Relationship Id="rId5" Type="http://schemas.openxmlformats.org/officeDocument/2006/relationships/notesSlide" Target="../notesSlides/notesSlide3.xml"/><Relationship Id="rId10" Type="http://schemas.openxmlformats.org/officeDocument/2006/relationships/hyperlink" Target="https://apcoronavirusupdates.collegeboard.org/educators/course-schedule" TargetMode="External"/><Relationship Id="rId4" Type="http://schemas.openxmlformats.org/officeDocument/2006/relationships/slideLayout" Target="../slideLayouts/slideLayout10.xml"/><Relationship Id="rId9" Type="http://schemas.openxmlformats.org/officeDocument/2006/relationships/hyperlink" Target="https://apstudents.collegeboard.org/coronavirus-update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2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0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24.xml"/><Relationship Id="rId7" Type="http://schemas.openxmlformats.org/officeDocument/2006/relationships/image" Target="../media/image11.png"/><Relationship Id="rId2" Type="http://schemas.openxmlformats.org/officeDocument/2006/relationships/tags" Target="../tags/tag2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7" Type="http://schemas.openxmlformats.org/officeDocument/2006/relationships/image" Target="../media/image13.png"/><Relationship Id="rId2" Type="http://schemas.openxmlformats.org/officeDocument/2006/relationships/tags" Target="../tags/tag25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7" Type="http://schemas.openxmlformats.org/officeDocument/2006/relationships/image" Target="../media/image14.png"/><Relationship Id="rId2" Type="http://schemas.openxmlformats.org/officeDocument/2006/relationships/tags" Target="../tags/tag2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412AB356-E41C-4551-A84F-B7149EE8C5E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937" y="1672"/>
          <a:ext cx="1673" cy="1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38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412AB356-E41C-4551-A84F-B7149EE8C5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37" y="1672"/>
                        <a:ext cx="1673" cy="16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65429A44-6B75-4960-BDC9-8697E7D0C8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" y="902890"/>
            <a:ext cx="9630833" cy="541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250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38C82E9-ACAC-430C-BE90-69EE93305A3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937" y="1672"/>
          <a:ext cx="1673" cy="1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18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38C82E9-ACAC-430C-BE90-69EE93305A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37" y="1672"/>
                        <a:ext cx="1673" cy="16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AC980774-E0F4-4386-8969-78B5F9CE12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" y="0"/>
            <a:ext cx="9630833" cy="722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197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2F422-86AE-4444-B6D0-18C74B941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2012 AP Statistics Multiple Choice #27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EFD269-5EF7-1144-B649-38A7C9A228B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81595" y="1105806"/>
            <a:ext cx="8915768" cy="518208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lIns="27001" tIns="27001" rIns="27001" bIns="27001" rtlCol="0">
            <a:spAutoFit/>
          </a:bodyPr>
          <a:lstStyle/>
          <a:p>
            <a:pPr lvl="0"/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lvl="0" indent="0" algn="ctr">
              <a:buNone/>
            </a:pPr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lvl="0" algn="ctr"/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lvl="0" algn="ctr"/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lvl="0" algn="ctr"/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lvl="0" algn="ctr"/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lvl="0" indent="0">
              <a:buNone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58D10187-E2C0-714C-A7B0-9F7582CAF1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000" y="1851534"/>
            <a:ext cx="8681932" cy="381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251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2F422-86AE-4444-B6D0-18C74B941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2006 Form B AP Statistics Free Response #4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EFD269-5EF7-1144-B649-38A7C9A228B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81594" y="1221604"/>
            <a:ext cx="8929043" cy="509590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lIns="27001" tIns="27001" rIns="27001" bIns="27001" rtlCol="0">
            <a:spAutoFit/>
          </a:bodyPr>
          <a:lstStyle/>
          <a:p>
            <a:pPr lvl="0"/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12213AD4-65F0-B346-A94F-96179BC5A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459" y="1342992"/>
            <a:ext cx="7331869" cy="487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673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2F422-86AE-4444-B6D0-18C74B941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2007 AP Statistics FRQ #4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EFD269-5EF7-1144-B649-38A7C9A228B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81594" y="1193028"/>
            <a:ext cx="8929043" cy="509590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lIns="27001" tIns="27001" rIns="27001" bIns="27001" rtlCol="0">
            <a:spAutoFit/>
          </a:bodyPr>
          <a:lstStyle/>
          <a:p>
            <a:pPr lvl="0"/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D074C6B5-B3A5-844A-BDBE-C900C1429A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075" y="1751876"/>
            <a:ext cx="8380079" cy="3978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244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2F422-86AE-4444-B6D0-18C74B941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2007 AP Statistics FRQ #4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EFD269-5EF7-1144-B649-38A7C9A228B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81594" y="1193028"/>
            <a:ext cx="8929043" cy="509590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lIns="27001" tIns="27001" rIns="27001" bIns="27001" rtlCol="0">
            <a:spAutoFit/>
          </a:bodyPr>
          <a:lstStyle/>
          <a:p>
            <a:pPr lvl="0"/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pic>
        <p:nvPicPr>
          <p:cNvPr id="6" name="Picture 5" descr="A picture containing table&#10;&#10;Description automatically generated">
            <a:extLst>
              <a:ext uri="{FF2B5EF4-FFF2-40B4-BE49-F238E27FC236}">
                <a16:creationId xmlns:a16="http://schemas.microsoft.com/office/drawing/2014/main" id="{82D63FA5-B197-B440-BFD5-0A12DDC9D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726" y="1467853"/>
            <a:ext cx="8419439" cy="3209340"/>
          </a:xfrm>
          <a:prstGeom prst="rect">
            <a:avLst/>
          </a:prstGeom>
        </p:spPr>
      </p:pic>
      <p:pic>
        <p:nvPicPr>
          <p:cNvPr id="8" name="Picture 7" descr="A picture containing knife&#10;&#10;Description automatically generated">
            <a:extLst>
              <a:ext uri="{FF2B5EF4-FFF2-40B4-BE49-F238E27FC236}">
                <a16:creationId xmlns:a16="http://schemas.microsoft.com/office/drawing/2014/main" id="{28E055DC-6346-F146-B9A9-85064996FA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726" y="4567787"/>
            <a:ext cx="8419439" cy="116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6165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38C82E9-ACAC-430C-BE90-69EE93305A3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937" y="1672"/>
          <a:ext cx="1673" cy="1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70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38C82E9-ACAC-430C-BE90-69EE93305A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37" y="1672"/>
                        <a:ext cx="1673" cy="16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5BFB8B97-E58A-403E-B8DD-C5B2B8F895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" y="0"/>
            <a:ext cx="9630833" cy="722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611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7B41B751-5D54-4208-B184-C0BE50C4511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94150623"/>
              </p:ext>
            </p:extLst>
          </p:nvPr>
        </p:nvGraphicFramePr>
        <p:xfrm>
          <a:off x="1191" y="903970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1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7B41B751-5D54-4208-B184-C0BE50C451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903970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FC770AB6-C442-4E7D-8CA0-B9DA229F2D5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902779"/>
            <a:ext cx="119067" cy="119067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0" lang="en-US" sz="2700" b="1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Slab" pitchFamily="2" charset="0"/>
              <a:ea typeface="+mj-ea"/>
              <a:cs typeface="+mj-cs"/>
              <a:sym typeface="Roboto Slab" pitchFamily="2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F6B987E-EF81-40EC-B60B-396DE1BE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519" y="610957"/>
            <a:ext cx="8905698" cy="309549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DEBRIEF AND SUMMARY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52F63B-6E2F-48A4-A010-8F4D94E13A23}"/>
              </a:ext>
            </a:extLst>
          </p:cNvPr>
          <p:cNvSpPr txBox="1"/>
          <p:nvPr/>
        </p:nvSpPr>
        <p:spPr>
          <a:xfrm>
            <a:off x="349519" y="1195194"/>
            <a:ext cx="8905698" cy="580995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lIns="27001" tIns="27001" rIns="27001" bIns="27001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dirty="0">
              <a:solidFill>
                <a:srgbClr val="1E1E1E"/>
              </a:solidFill>
              <a:latin typeface="Roboto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dirty="0">
              <a:solidFill>
                <a:srgbClr val="1E1E1E"/>
              </a:solidFill>
              <a:latin typeface="Roboto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dirty="0">
              <a:solidFill>
                <a:srgbClr val="1E1E1E"/>
              </a:solidFill>
              <a:latin typeface="Roboto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Hopefully by now you are feeling more comfortable with </a:t>
            </a:r>
            <a:r>
              <a:rPr lang="en-US" sz="2400" dirty="0">
                <a:solidFill>
                  <a:srgbClr val="1E1E1E"/>
                </a:solidFill>
                <a:latin typeface="Roboto"/>
              </a:rPr>
              <a:t>Confidence Intervals and Hypothesis Tests with Means (both one and two samples)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>
              <a:solidFill>
                <a:srgbClr val="1E1E1E"/>
              </a:solidFill>
              <a:latin typeface="Roboto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>
              <a:solidFill>
                <a:srgbClr val="1E1E1E"/>
              </a:solidFill>
              <a:latin typeface="Roboto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Similar to other Inference Tests/Procedures you should be able to write a clear/concise solution in context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>
              <a:solidFill>
                <a:srgbClr val="1E1E1E"/>
              </a:solidFill>
              <a:latin typeface="Roboto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>
              <a:solidFill>
                <a:srgbClr val="1E1E1E"/>
              </a:solidFill>
              <a:latin typeface="Roboto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01251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7B41B751-5D54-4208-B184-C0BE50C4511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1" y="903970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63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7B41B751-5D54-4208-B184-C0BE50C451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903970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FC770AB6-C442-4E7D-8CA0-B9DA229F2D5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902779"/>
            <a:ext cx="119067" cy="119067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0" lang="en-US" sz="2700" b="1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Slab" pitchFamily="2" charset="0"/>
              <a:ea typeface="+mj-ea"/>
              <a:cs typeface="+mj-cs"/>
              <a:sym typeface="Roboto Slab" pitchFamily="2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F6B987E-EF81-40EC-B60B-396DE1BE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519" y="610957"/>
            <a:ext cx="8905698" cy="460606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2003 Modified Free Response #2 Homework Problem Thursday 04/09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52F63B-6E2F-48A4-A010-8F4D94E13A23}"/>
              </a:ext>
            </a:extLst>
          </p:cNvPr>
          <p:cNvSpPr txBox="1"/>
          <p:nvPr/>
        </p:nvSpPr>
        <p:spPr>
          <a:xfrm>
            <a:off x="349519" y="1655800"/>
            <a:ext cx="8905698" cy="470195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lIns="27001" tIns="27001" rIns="27001" bIns="27001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>
              <a:solidFill>
                <a:srgbClr val="1E1E1E"/>
              </a:solidFill>
              <a:latin typeface="Roboto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>
              <a:solidFill>
                <a:srgbClr val="1E1E1E"/>
              </a:solidFill>
              <a:latin typeface="Roboto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>
              <a:solidFill>
                <a:srgbClr val="1E1E1E"/>
              </a:solidFill>
              <a:latin typeface="Roboto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>
              <a:solidFill>
                <a:srgbClr val="1E1E1E"/>
              </a:solidFill>
              <a:latin typeface="Roboto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>
              <a:solidFill>
                <a:srgbClr val="1E1E1E"/>
              </a:solidFill>
              <a:latin typeface="Roboto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pic>
        <p:nvPicPr>
          <p:cNvPr id="4" name="Picture 3" descr="A picture containing photo, many, table, man&#10;&#10;Description automatically generated">
            <a:extLst>
              <a:ext uri="{FF2B5EF4-FFF2-40B4-BE49-F238E27FC236}">
                <a16:creationId xmlns:a16="http://schemas.microsoft.com/office/drawing/2014/main" id="{EFF31703-FAA5-D341-B674-E39C26EA1A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1538" y="1998655"/>
            <a:ext cx="8481660" cy="24233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EE0FF2-61A8-1B4E-8D9B-F5F0E243F49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4851" y="4823881"/>
            <a:ext cx="8481660" cy="593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1153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7B41B751-5D54-4208-B184-C0BE50C4511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56" y="904120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41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7B41B751-5D54-4208-B184-C0BE50C451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56" y="904120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FC770AB6-C442-4E7D-8CA0-B9DA229F2D5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66" y="902928"/>
            <a:ext cx="119060" cy="119060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16">
              <a:defRPr/>
            </a:pPr>
            <a:endParaRPr lang="en-US" sz="2699" b="1" dirty="0">
              <a:solidFill>
                <a:srgbClr val="FFFFFF"/>
              </a:solidFill>
              <a:latin typeface="Roboto Slab" pitchFamily="2" charset="0"/>
              <a:ea typeface="+mj-ea"/>
              <a:cs typeface="+mj-cs"/>
              <a:sym typeface="Roboto Slab" pitchFamily="2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F6B987E-EF81-40EC-B60B-396DE1BE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803" y="578601"/>
            <a:ext cx="8905208" cy="309532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Device and Internet Access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F3C33B-5E37-4E4F-A1C6-6A759CDC5D2E}"/>
              </a:ext>
            </a:extLst>
          </p:cNvPr>
          <p:cNvSpPr txBox="1"/>
          <p:nvPr/>
        </p:nvSpPr>
        <p:spPr>
          <a:xfrm>
            <a:off x="361803" y="3738107"/>
            <a:ext cx="8905208" cy="2799564"/>
          </a:xfrm>
          <a:prstGeom prst="rect">
            <a:avLst/>
          </a:prstGeom>
          <a:noFill/>
        </p:spPr>
        <p:txBody>
          <a:bodyPr wrap="square" lIns="37917" tIns="37917" rIns="37917" bIns="37917" rtlCol="0">
            <a:spAutoFit/>
          </a:bodyPr>
          <a:lstStyle/>
          <a:p>
            <a:pPr algn="ctr"/>
            <a:r>
              <a:rPr lang="en-US" sz="2528" dirty="0"/>
              <a:t>We know that not all students have access to the internet or a device. We’re working on solutions to help students get what they need to show their best work. If you need mobile tools or connectivity or know someone who does, </a:t>
            </a:r>
            <a:r>
              <a:rPr lang="en-US" sz="2528" b="1" dirty="0"/>
              <a:t>you can reach us directly to let us know</a:t>
            </a:r>
            <a:r>
              <a:rPr lang="en-US" sz="2528" dirty="0"/>
              <a:t>.</a:t>
            </a:r>
          </a:p>
          <a:p>
            <a:pPr algn="ctr"/>
            <a:endParaRPr lang="en-US" sz="2106" b="1" dirty="0"/>
          </a:p>
          <a:p>
            <a:pPr algn="ctr"/>
            <a:r>
              <a:rPr lang="en-US" sz="2949" b="1" dirty="0" err="1"/>
              <a:t>cb.org</a:t>
            </a:r>
            <a:r>
              <a:rPr lang="en-US" sz="2949" b="1" dirty="0"/>
              <a:t>/tech</a:t>
            </a:r>
            <a:endParaRPr lang="en-US" sz="2949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B2B1456-05D8-5743-B9A9-6FD0CFD856A7}"/>
              </a:ext>
            </a:extLst>
          </p:cNvPr>
          <p:cNvGrpSpPr/>
          <p:nvPr/>
        </p:nvGrpSpPr>
        <p:grpSpPr>
          <a:xfrm>
            <a:off x="3825279" y="1324133"/>
            <a:ext cx="1979528" cy="1977973"/>
            <a:chOff x="5691514" y="4575025"/>
            <a:chExt cx="736209" cy="73563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55568AC-2F09-8B45-BD81-56144E4FA90E}"/>
                </a:ext>
              </a:extLst>
            </p:cNvPr>
            <p:cNvSpPr/>
            <p:nvPr/>
          </p:nvSpPr>
          <p:spPr>
            <a:xfrm>
              <a:off x="5693622" y="4575025"/>
              <a:ext cx="731520" cy="731520"/>
            </a:xfrm>
            <a:prstGeom prst="ellipse">
              <a:avLst/>
            </a:prstGeom>
            <a:solidFill>
              <a:schemeClr val="accent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7917" tIns="37917" rIns="37917" bIns="37917" rtlCol="0" anchor="ctr">
              <a:normAutofit/>
            </a:bodyPr>
            <a:lstStyle/>
            <a:p>
              <a:pPr algn="ctr"/>
              <a:endParaRPr lang="en-US" sz="2106" b="1" dirty="0">
                <a:solidFill>
                  <a:schemeClr val="tx2"/>
                </a:solidFill>
                <a:latin typeface="+mj-lt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9A2127A-0ACF-DC47-85CF-C6050F4D906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1514" y="4579136"/>
              <a:ext cx="736209" cy="7315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83035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38C82E9-ACAC-430C-BE90-69EE93305A3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937" y="1672"/>
          <a:ext cx="1673" cy="1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94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38C82E9-ACAC-430C-BE90-69EE93305A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37" y="1672"/>
                        <a:ext cx="1673" cy="16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D65B2D3F-CE44-4EE4-97E4-1C0F5180AB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" y="-1"/>
            <a:ext cx="9630833" cy="722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189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7B41B751-5D54-4208-B184-C0BE50C4511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1" y="903970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07" name="think-cell Slide" r:id="rId6" imgW="473" imgH="473" progId="TCLayout.ActiveDocument.1">
                  <p:embed/>
                </p:oleObj>
              </mc:Choice>
              <mc:Fallback>
                <p:oleObj name="think-cell Slide" r:id="rId6" imgW="473" imgH="47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7B41B751-5D54-4208-B184-C0BE50C451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1" y="903970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FC770AB6-C442-4E7D-8CA0-B9DA229F2D5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902779"/>
            <a:ext cx="119067" cy="119067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0" lang="en-US" sz="2700" b="1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Slab" pitchFamily="2" charset="0"/>
              <a:ea typeface="+mj-ea"/>
              <a:cs typeface="+mj-cs"/>
              <a:sym typeface="Roboto Slab" pitchFamily="2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F6B987E-EF81-40EC-B60B-396DE1BE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519" y="610957"/>
            <a:ext cx="8905698" cy="309549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INTRODUCTIONS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52F63B-6E2F-48A4-A010-8F4D94E13A23}"/>
              </a:ext>
            </a:extLst>
          </p:cNvPr>
          <p:cNvSpPr txBox="1"/>
          <p:nvPr/>
        </p:nvSpPr>
        <p:spPr>
          <a:xfrm>
            <a:off x="349519" y="1171549"/>
            <a:ext cx="9087089" cy="537906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lIns="27001" tIns="27001" rIns="27001" bIns="27001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b="1" dirty="0">
              <a:solidFill>
                <a:srgbClr val="1E1E1E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b="1" dirty="0">
              <a:solidFill>
                <a:srgbClr val="1E1E1E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Presenters: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Brendan Murphy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John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Bapst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Memorial High School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Bangor, 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Luke Wilco</a:t>
            </a:r>
            <a:r>
              <a:rPr lang="en-US" sz="2000" dirty="0">
                <a:solidFill>
                  <a:srgbClr val="1E1E1E"/>
                </a:solidFill>
                <a:latin typeface="Roboto"/>
              </a:rPr>
              <a:t>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1E1E1E"/>
                </a:solidFill>
                <a:latin typeface="Roboto"/>
              </a:rPr>
              <a:t>East Kentwood High School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1E1E1E"/>
                </a:solidFill>
                <a:latin typeface="Roboto"/>
              </a:rPr>
              <a:t>Kentwood, MI</a:t>
            </a:r>
          </a:p>
          <a:p>
            <a:pPr lvl="0">
              <a:defRPr/>
            </a:pPr>
            <a:r>
              <a:rPr lang="en-US" sz="1400" dirty="0">
                <a:hlinkClick r:id="rId8"/>
              </a:rPr>
              <a:t>www.statsmedic.com/youtube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pic>
        <p:nvPicPr>
          <p:cNvPr id="4" name="Picture 3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BEDB5591-C30A-3E43-8E5D-395326DD8EE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31756" y="2677736"/>
            <a:ext cx="1236858" cy="1848613"/>
          </a:xfrm>
          <a:prstGeom prst="rect">
            <a:avLst/>
          </a:prstGeom>
        </p:spPr>
      </p:pic>
      <p:pic>
        <p:nvPicPr>
          <p:cNvPr id="6" name="Picture 5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5672A44F-C63E-5548-9356-3697B8127FB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31756" y="4880164"/>
            <a:ext cx="1236859" cy="173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380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7B41B751-5D54-4208-B184-C0BE50C4511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1" y="903970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6" name="think-cell Slide" r:id="rId6" imgW="473" imgH="473" progId="TCLayout.ActiveDocument.1">
                  <p:embed/>
                </p:oleObj>
              </mc:Choice>
              <mc:Fallback>
                <p:oleObj name="think-cell Slide" r:id="rId6" imgW="473" imgH="47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7B41B751-5D54-4208-B184-C0BE50C451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1" y="903970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FC770AB6-C442-4E7D-8CA0-B9DA229F2D5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902779"/>
            <a:ext cx="119067" cy="119067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0" lang="en-US" sz="2700" b="1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Slab" pitchFamily="2" charset="0"/>
              <a:ea typeface="+mj-ea"/>
              <a:cs typeface="+mj-cs"/>
              <a:sym typeface="Roboto Slab" pitchFamily="2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F6B987E-EF81-40EC-B60B-396DE1BE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519" y="610957"/>
            <a:ext cx="8905698" cy="309549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HOMEWORK REVIEW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52F63B-6E2F-48A4-A010-8F4D94E13A23}"/>
              </a:ext>
            </a:extLst>
          </p:cNvPr>
          <p:cNvSpPr txBox="1"/>
          <p:nvPr/>
        </p:nvSpPr>
        <p:spPr>
          <a:xfrm>
            <a:off x="349518" y="1049629"/>
            <a:ext cx="9087089" cy="587150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lIns="27001" tIns="27001" rIns="27001" bIns="27001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66790200-E4D8-944A-A740-DFB1F122E2B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3025" y="1132126"/>
            <a:ext cx="7738686" cy="570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779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7B41B751-5D54-4208-B184-C0BE50C4511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1" y="903970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43" name="think-cell Slide" r:id="rId6" imgW="473" imgH="473" progId="TCLayout.ActiveDocument.1">
                  <p:embed/>
                </p:oleObj>
              </mc:Choice>
              <mc:Fallback>
                <p:oleObj name="think-cell Slide" r:id="rId6" imgW="473" imgH="47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7B41B751-5D54-4208-B184-C0BE50C451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1" y="903970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FC770AB6-C442-4E7D-8CA0-B9DA229F2D5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902779"/>
            <a:ext cx="119067" cy="119067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0" lang="en-US" sz="2700" b="1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Slab" pitchFamily="2" charset="0"/>
              <a:ea typeface="+mj-ea"/>
              <a:cs typeface="+mj-cs"/>
              <a:sym typeface="Roboto Slab" pitchFamily="2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F6B987E-EF81-40EC-B60B-396DE1BE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519" y="610957"/>
            <a:ext cx="8905698" cy="309549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UPDATES FOR STUDENTS/TEACHERS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52F63B-6E2F-48A4-A010-8F4D94E13A23}"/>
              </a:ext>
            </a:extLst>
          </p:cNvPr>
          <p:cNvSpPr txBox="1"/>
          <p:nvPr/>
        </p:nvSpPr>
        <p:spPr>
          <a:xfrm>
            <a:off x="349518" y="1049629"/>
            <a:ext cx="9087089" cy="540984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lIns="27001" tIns="27001" rIns="27001" bIns="27001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lvl="0" algn="ctr">
              <a:defRPr/>
            </a:pPr>
            <a:r>
              <a:rPr lang="en-US" sz="2000" dirty="0">
                <a:hlinkClick r:id="rId8" tooltip="Original URL:&#10;http://collegeboard.org/ap-covid19-updates&#10;&#10;Click to follow link."/>
              </a:rPr>
              <a:t>http://collegeboard.org/ap-covid19-updates</a:t>
            </a:r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endParaRPr lang="en-US" sz="2000" dirty="0"/>
          </a:p>
          <a:p>
            <a:pPr algn="ctr"/>
            <a:r>
              <a:rPr lang="en-US" sz="2000" dirty="0">
                <a:hlinkClick r:id="rId9"/>
              </a:rPr>
              <a:t>https://apstudents.collegeboard.org/coronavirus-updates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lvl="0" algn="ctr">
              <a:defRPr/>
            </a:pPr>
            <a:r>
              <a:rPr lang="en-US" sz="2000" dirty="0">
                <a:solidFill>
                  <a:srgbClr val="1E1E1E"/>
                </a:solidFill>
                <a:hlinkClick r:id="rId10"/>
              </a:rPr>
              <a:t>https://apcoronavirusupdates.collegeboard.org/educators/course-schedule</a:t>
            </a:r>
            <a:endParaRPr lang="en-US" sz="2000" dirty="0">
              <a:solidFill>
                <a:srgbClr val="1E1E1E"/>
              </a:solidFill>
            </a:endParaRPr>
          </a:p>
          <a:p>
            <a:pPr lvl="0">
              <a:defRPr/>
            </a:pPr>
            <a:endParaRPr lang="en-US" sz="2000" dirty="0">
              <a:solidFill>
                <a:srgbClr val="1E1E1E"/>
              </a:solidFill>
            </a:endParaRPr>
          </a:p>
          <a:p>
            <a:pPr lvl="0" algn="ctr">
              <a:defRPr/>
            </a:pPr>
            <a:r>
              <a:rPr lang="en-US" sz="2000" dirty="0">
                <a:solidFill>
                  <a:srgbClr val="1E1E1E"/>
                </a:solidFill>
              </a:rPr>
              <a:t>Scroll down to Math And Science, click on AP Statistics, Expand </a:t>
            </a:r>
            <a:r>
              <a:rPr lang="en-US" sz="2000" dirty="0">
                <a:solidFill>
                  <a:srgbClr val="1E1E1E"/>
                </a:solidFill>
                <a:latin typeface="Roboto"/>
              </a:rPr>
              <a:t>All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9247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38C82E9-ACAC-430C-BE90-69EE93305A3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937" y="1672"/>
          <a:ext cx="1673" cy="1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98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38C82E9-ACAC-430C-BE90-69EE93305A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37" y="1672"/>
                        <a:ext cx="1673" cy="16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69796145-68C9-4F8B-AFC1-B16652D2BA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" y="0"/>
            <a:ext cx="9630833" cy="722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48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7B41B751-5D54-4208-B184-C0BE50C4511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17823247"/>
              </p:ext>
            </p:extLst>
          </p:nvPr>
        </p:nvGraphicFramePr>
        <p:xfrm>
          <a:off x="1191" y="903970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76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7B41B751-5D54-4208-B184-C0BE50C451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903970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FC770AB6-C442-4E7D-8CA0-B9DA229F2D5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902779"/>
            <a:ext cx="119067" cy="119067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0" lang="en-US" sz="2700" b="1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Slab" pitchFamily="2" charset="0"/>
              <a:ea typeface="+mj-ea"/>
              <a:cs typeface="+mj-cs"/>
              <a:sym typeface="Roboto Slab" pitchFamily="2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F6B987E-EF81-40EC-B60B-396DE1BE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519" y="610957"/>
            <a:ext cx="8905698" cy="309549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WHAT YOU NEED TO KNOW-TOPIC 7.5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52F63B-6E2F-48A4-A010-8F4D94E13A23}"/>
              </a:ext>
            </a:extLst>
          </p:cNvPr>
          <p:cNvSpPr txBox="1"/>
          <p:nvPr/>
        </p:nvSpPr>
        <p:spPr>
          <a:xfrm>
            <a:off x="349519" y="1195194"/>
            <a:ext cx="8905698" cy="56560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lIns="27001" tIns="27001" rIns="27001" bIns="27001" rtlCol="0">
            <a:spAutoFit/>
          </a:bodyPr>
          <a:lstStyle/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D6C5EF48-15EE-4A47-9B34-CC80253218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02681" y="2942796"/>
            <a:ext cx="4826000" cy="3365500"/>
          </a:xfrm>
          <a:prstGeom prst="rect">
            <a:avLst/>
          </a:prstGeom>
        </p:spPr>
      </p:pic>
      <p:pic>
        <p:nvPicPr>
          <p:cNvPr id="5" name="Picture 4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1974E7CD-3558-984C-9ABA-828F8F02F8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0757" y="1551851"/>
            <a:ext cx="3169848" cy="121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487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7B41B751-5D54-4208-B184-C0BE50C4511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1" y="903970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63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7B41B751-5D54-4208-B184-C0BE50C451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903970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FC770AB6-C442-4E7D-8CA0-B9DA229F2D5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902779"/>
            <a:ext cx="119067" cy="119067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0" lang="en-US" sz="2700" b="1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Slab" pitchFamily="2" charset="0"/>
              <a:ea typeface="+mj-ea"/>
              <a:cs typeface="+mj-cs"/>
              <a:sym typeface="Roboto Slab" pitchFamily="2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F6B987E-EF81-40EC-B60B-396DE1BE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519" y="610957"/>
            <a:ext cx="8905698" cy="309549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WHAT YOU NEED TO KNOW-TOPIC 7.9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52F63B-6E2F-48A4-A010-8F4D94E13A23}"/>
              </a:ext>
            </a:extLst>
          </p:cNvPr>
          <p:cNvSpPr txBox="1"/>
          <p:nvPr/>
        </p:nvSpPr>
        <p:spPr>
          <a:xfrm>
            <a:off x="349519" y="1124567"/>
            <a:ext cx="8905698" cy="587150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lIns="27001" tIns="27001" rIns="27001" bIns="27001" rtlCol="0">
            <a:spAutoFit/>
          </a:bodyPr>
          <a:lstStyle/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</p:txBody>
      </p:sp>
      <p:pic>
        <p:nvPicPr>
          <p:cNvPr id="3" name="Picture 2" descr="A picture containing table, bird&#10;&#10;Description automatically generated">
            <a:extLst>
              <a:ext uri="{FF2B5EF4-FFF2-40B4-BE49-F238E27FC236}">
                <a16:creationId xmlns:a16="http://schemas.microsoft.com/office/drawing/2014/main" id="{D2085543-F5D5-7B40-9332-C14083BD18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3564" y="1918117"/>
            <a:ext cx="7864234" cy="377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494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7B41B751-5D54-4208-B184-C0BE50C4511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1" y="903970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53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7B41B751-5D54-4208-B184-C0BE50C451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903970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FC770AB6-C442-4E7D-8CA0-B9DA229F2D5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902779"/>
            <a:ext cx="119067" cy="119067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0" lang="en-US" sz="2700" b="1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Slab" pitchFamily="2" charset="0"/>
              <a:ea typeface="+mj-ea"/>
              <a:cs typeface="+mj-cs"/>
              <a:sym typeface="Roboto Slab" pitchFamily="2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F6B987E-EF81-40EC-B60B-396DE1BE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519" y="610957"/>
            <a:ext cx="8905698" cy="387664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Satterthwaite Formula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52F63B-6E2F-48A4-A010-8F4D94E13A23}"/>
              </a:ext>
            </a:extLst>
          </p:cNvPr>
          <p:cNvSpPr txBox="1"/>
          <p:nvPr/>
        </p:nvSpPr>
        <p:spPr>
          <a:xfrm>
            <a:off x="349519" y="1124567"/>
            <a:ext cx="8905698" cy="587150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lIns="27001" tIns="27001" rIns="27001" bIns="27001" rtlCol="0">
            <a:spAutoFit/>
          </a:bodyPr>
          <a:lstStyle/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EC82F254-2232-0544-836A-F8583D655D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17692" y="2113208"/>
            <a:ext cx="6150598" cy="334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611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7B41B751-5D54-4208-B184-C0BE50C4511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1" y="903970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75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7B41B751-5D54-4208-B184-C0BE50C451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903970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FC770AB6-C442-4E7D-8CA0-B9DA229F2D5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902779"/>
            <a:ext cx="119067" cy="119067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0" lang="en-US" sz="2700" b="1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Slab" pitchFamily="2" charset="0"/>
              <a:ea typeface="+mj-ea"/>
              <a:cs typeface="+mj-cs"/>
              <a:sym typeface="Roboto Slab" pitchFamily="2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F6B987E-EF81-40EC-B60B-396DE1BE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519" y="610957"/>
            <a:ext cx="8905698" cy="825957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WHAT YOU NEED TO KNOW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52F63B-6E2F-48A4-A010-8F4D94E13A23}"/>
              </a:ext>
            </a:extLst>
          </p:cNvPr>
          <p:cNvSpPr txBox="1"/>
          <p:nvPr/>
        </p:nvSpPr>
        <p:spPr>
          <a:xfrm>
            <a:off x="349519" y="1213944"/>
            <a:ext cx="8905698" cy="56560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lIns="27001" tIns="27001" rIns="27001" bIns="27001" rtlCol="0">
            <a:spAutoFit/>
          </a:bodyPr>
          <a:lstStyle/>
          <a:p>
            <a:r>
              <a:rPr lang="en-US" sz="2800" dirty="0">
                <a:solidFill>
                  <a:srgbClr val="1E1E1E"/>
                </a:solidFill>
                <a:latin typeface="Roboto"/>
              </a:rPr>
              <a:t>I always ask my students these four questions when doing Statistical Inference Problems:</a:t>
            </a:r>
          </a:p>
          <a:p>
            <a:endParaRPr lang="en-US" sz="2800" dirty="0">
              <a:solidFill>
                <a:srgbClr val="1E1E1E"/>
              </a:solidFill>
              <a:latin typeface="Roboto"/>
            </a:endParaRPr>
          </a:p>
          <a:p>
            <a:pPr marL="457200" indent="-457200">
              <a:buAutoNum type="arabicPeriod"/>
            </a:pPr>
            <a:r>
              <a:rPr lang="en-US" sz="2800" dirty="0">
                <a:solidFill>
                  <a:srgbClr val="1E1E1E"/>
                </a:solidFill>
                <a:latin typeface="Roboto"/>
              </a:rPr>
              <a:t>Does this problem feel like a Confidence Interval or a Hypothesis Test?</a:t>
            </a:r>
          </a:p>
          <a:p>
            <a:pPr marL="457200" indent="-457200">
              <a:buAutoNum type="arabicPeriod" startAt="2"/>
            </a:pPr>
            <a:r>
              <a:rPr lang="en-US" sz="2800" dirty="0">
                <a:solidFill>
                  <a:srgbClr val="1E1E1E"/>
                </a:solidFill>
                <a:latin typeface="Roboto"/>
              </a:rPr>
              <a:t>Do we have one sample or two samples?</a:t>
            </a:r>
          </a:p>
          <a:p>
            <a:pPr marL="457200" indent="-457200">
              <a:buAutoNum type="arabicPeriod" startAt="3"/>
            </a:pPr>
            <a:r>
              <a:rPr lang="en-US" sz="2800" dirty="0">
                <a:solidFill>
                  <a:srgbClr val="1E1E1E"/>
                </a:solidFill>
                <a:latin typeface="Roboto"/>
              </a:rPr>
              <a:t>Are we dealing with proportions or means?</a:t>
            </a:r>
          </a:p>
          <a:p>
            <a:pPr marL="457200" indent="-457200">
              <a:buAutoNum type="arabicPeriod" startAt="3"/>
            </a:pPr>
            <a:r>
              <a:rPr lang="en-US" sz="2800" dirty="0">
                <a:solidFill>
                  <a:srgbClr val="1E1E1E"/>
                </a:solidFill>
                <a:latin typeface="Roboto"/>
              </a:rPr>
              <a:t>Do we need to read a Z Table or a T Table?</a:t>
            </a:r>
          </a:p>
          <a:p>
            <a:pPr marL="457200" indent="-457200">
              <a:buAutoNum type="arabicPeriod" startAt="3"/>
            </a:pPr>
            <a:endParaRPr lang="en-US" sz="2800" dirty="0">
              <a:solidFill>
                <a:srgbClr val="1E1E1E"/>
              </a:solidFill>
              <a:latin typeface="Roboto"/>
            </a:endParaRPr>
          </a:p>
          <a:p>
            <a:pPr marL="457200" indent="-457200">
              <a:buAutoNum type="arabicPeriod" startAt="3"/>
            </a:pPr>
            <a:endParaRPr lang="en-US" sz="2800" dirty="0">
              <a:solidFill>
                <a:srgbClr val="1E1E1E"/>
              </a:solidFill>
              <a:latin typeface="Roboto"/>
            </a:endParaRPr>
          </a:p>
          <a:p>
            <a:r>
              <a:rPr lang="en-US" sz="2800" dirty="0">
                <a:solidFill>
                  <a:srgbClr val="1E1E1E"/>
                </a:solidFill>
                <a:latin typeface="Roboto"/>
              </a:rPr>
              <a:t>If we can answer these questions correctly if helps them to “name the test” and to get into the problem and hopefully solve it correctly.</a:t>
            </a:r>
          </a:p>
        </p:txBody>
      </p:sp>
    </p:spTree>
    <p:extLst>
      <p:ext uri="{BB962C8B-B14F-4D97-AF65-F5344CB8AC3E}">
        <p14:creationId xmlns:p14="http://schemas.microsoft.com/office/powerpoint/2010/main" val="294838704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1fm8L.R8RlOVq2qHZmpW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W8q40Fynz4pzQDKKamaA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oR2J.75USiTxMSUmGmjA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04UOvfa7lyzxxEA2Brfo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04UOvfa7lyzxxEA2Brfo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04UOvfa7lyzxxEA2Brfo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04UOvfa7lyzxxEA2Brfo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04UOvfa7lyzxxEA2Brfo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04UOvfa7lyzxxEA2Brfo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04UOvfa7lyzxxEA2Brfo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04UOvfa7lyzxxEA2Brfo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04UOvfa7lyzxxEA2Brfo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04UOvfa7lyzxxEA2Brfo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21.37504;35.87496;45.25;60.25;82.87504;97.92001;114.48;"/>
  <p:tag name="VCT-BULLETVISIBILITY" val="G****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gCnRorNzR66BpEjpWQKe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NNphEhICvUlXYxUiFXS9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CB-K12">
  <a:themeElements>
    <a:clrScheme name="CB-K12">
      <a:dk1>
        <a:srgbClr val="1E1E1E"/>
      </a:dk1>
      <a:lt1>
        <a:srgbClr val="DCDCDC"/>
      </a:lt1>
      <a:dk2>
        <a:srgbClr val="FFFFFF"/>
      </a:dk2>
      <a:lt2>
        <a:srgbClr val="E57200"/>
      </a:lt2>
      <a:accent1>
        <a:srgbClr val="DCDCDC"/>
      </a:accent1>
      <a:accent2>
        <a:srgbClr val="FFFFFF"/>
      </a:accent2>
      <a:accent3>
        <a:srgbClr val="009CDE"/>
      </a:accent3>
      <a:accent4>
        <a:srgbClr val="71C5E8"/>
      </a:accent4>
      <a:accent5>
        <a:srgbClr val="505050"/>
      </a:accent5>
      <a:accent6>
        <a:srgbClr val="888888"/>
      </a:accent6>
      <a:hlink>
        <a:srgbClr val="1E1E1E"/>
      </a:hlink>
      <a:folHlink>
        <a:srgbClr val="009CDE"/>
      </a:folHlink>
    </a:clrScheme>
    <a:fontScheme name="CB-K12">
      <a:majorFont>
        <a:latin typeface="Roboto Slab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9050">
          <a:noFill/>
        </a:ln>
      </a:spPr>
      <a:bodyPr lIns="36000" tIns="36000" rIns="36000" bIns="36000" rtlCol="0" anchor="ctr">
        <a:normAutofit/>
      </a:bodyPr>
      <a:lstStyle>
        <a:defPPr algn="ctr">
          <a:defRPr sz="2000" b="1" dirty="0" smtClean="0">
            <a:solidFill>
              <a:schemeClr val="tx2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DDDDDD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B-K12" id="{20BB08C5-25F0-46B1-9C83-860C83962183}" vid="{F6A58278-BC4E-404D-8FB5-CAEDB1199C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D3FF447BA0B14F9CF529B5C5DF2DEA" ma:contentTypeVersion="13" ma:contentTypeDescription="Create a new document." ma:contentTypeScope="" ma:versionID="f53fde1e93389a6c4d588f42c665f492">
  <xsd:schema xmlns:xsd="http://www.w3.org/2001/XMLSchema" xmlns:xs="http://www.w3.org/2001/XMLSchema" xmlns:p="http://schemas.microsoft.com/office/2006/metadata/properties" xmlns:ns3="29290a24-c851-445c-ad00-0fdf6255719c" xmlns:ns4="e2766298-136c-439d-b755-a2db652f6339" targetNamespace="http://schemas.microsoft.com/office/2006/metadata/properties" ma:root="true" ma:fieldsID="b936630a4f4899d6b97a7e00781ba76e" ns3:_="" ns4:_="">
    <xsd:import namespace="29290a24-c851-445c-ad00-0fdf6255719c"/>
    <xsd:import namespace="e2766298-136c-439d-b755-a2db652f633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DateTaken" minOccurs="0"/>
                <xsd:element ref="ns4:MediaServiceLoca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290a24-c851-445c-ad00-0fdf6255719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766298-136c-439d-b755-a2db652f63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778068-D330-49E0-B08D-DCA7AD5877A8}">
  <ds:schemaRefs>
    <ds:schemaRef ds:uri="http://purl.org/dc/terms/"/>
    <ds:schemaRef ds:uri="http://schemas.microsoft.com/office/2006/metadata/properties"/>
    <ds:schemaRef ds:uri="e2766298-136c-439d-b755-a2db652f6339"/>
    <ds:schemaRef ds:uri="http://schemas.microsoft.com/office/2006/documentManagement/types"/>
    <ds:schemaRef ds:uri="http://schemas.microsoft.com/office/infopath/2007/PartnerControls"/>
    <ds:schemaRef ds:uri="29290a24-c851-445c-ad00-0fdf6255719c"/>
    <ds:schemaRef ds:uri="http://schemas.openxmlformats.org/package/2006/metadata/core-properties"/>
    <ds:schemaRef ds:uri="http://www.w3.org/XML/1998/namespace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EF8710E0-2425-4A75-9D93-FD2D0C3DA9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290a24-c851-445c-ad00-0fdf6255719c"/>
    <ds:schemaRef ds:uri="e2766298-136c-439d-b755-a2db652f633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0D94E9D-2ED9-4975-99B9-A78ABDE052B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CB-K12</Template>
  <TotalTime>4469</TotalTime>
  <Words>348</Words>
  <Application>Microsoft Macintosh PowerPoint</Application>
  <PresentationFormat>Custom</PresentationFormat>
  <Paragraphs>234</Paragraphs>
  <Slides>19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Marlett</vt:lpstr>
      <vt:lpstr>Roboto</vt:lpstr>
      <vt:lpstr>Roboto Slab</vt:lpstr>
      <vt:lpstr>Verdana</vt:lpstr>
      <vt:lpstr>CB-K12</vt:lpstr>
      <vt:lpstr>think-cell Slide</vt:lpstr>
      <vt:lpstr>PowerPoint Presentation</vt:lpstr>
      <vt:lpstr>INTRODUCTIONS</vt:lpstr>
      <vt:lpstr>HOMEWORK REVIEW</vt:lpstr>
      <vt:lpstr>UPDATES FOR STUDENTS/TEACHERS</vt:lpstr>
      <vt:lpstr>PowerPoint Presentation</vt:lpstr>
      <vt:lpstr>WHAT YOU NEED TO KNOW-TOPIC 7.5</vt:lpstr>
      <vt:lpstr>WHAT YOU NEED TO KNOW-TOPIC 7.9</vt:lpstr>
      <vt:lpstr>Satterthwaite Formula</vt:lpstr>
      <vt:lpstr>WHAT YOU NEED TO KNOW</vt:lpstr>
      <vt:lpstr>PowerPoint Presentation</vt:lpstr>
      <vt:lpstr>2012 AP Statistics Multiple Choice #27</vt:lpstr>
      <vt:lpstr>2006 Form B AP Statistics Free Response #4 </vt:lpstr>
      <vt:lpstr>2007 AP Statistics FRQ #4</vt:lpstr>
      <vt:lpstr>2007 AP Statistics FRQ #4</vt:lpstr>
      <vt:lpstr>PowerPoint Presentation</vt:lpstr>
      <vt:lpstr>DEBRIEF AND SUMMARY</vt:lpstr>
      <vt:lpstr>2003 Modified Free Response #2 Homework Problem Thursday 04/09</vt:lpstr>
      <vt:lpstr>Device and Internet Access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CB-K12</dc:title>
  <dc:creator>College Board</dc:creator>
  <cp:lastModifiedBy>Brendan Murphy</cp:lastModifiedBy>
  <cp:revision>91</cp:revision>
  <dcterms:created xsi:type="dcterms:W3CDTF">2019-04-30T21:25:41Z</dcterms:created>
  <dcterms:modified xsi:type="dcterms:W3CDTF">2020-04-09T13:13:46Z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0x010100F3D3FF447BA0B14F9CF529B5C5DF2DEA</vt:lpwstr>
  </property>
</Properties>
</file>