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9"/>
  </p:handoutMasterIdLst>
  <p:sldIdLst>
    <p:sldId id="256" r:id="rId2"/>
    <p:sldId id="261" r:id="rId3"/>
    <p:sldId id="278" r:id="rId4"/>
    <p:sldId id="280" r:id="rId5"/>
    <p:sldId id="281" r:id="rId6"/>
    <p:sldId id="275" r:id="rId7"/>
    <p:sldId id="276" r:id="rId8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CF3E823-9021-4AEC-8FD7-11BD7A1EF6DD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D7D4ACF-89FD-4000-8B6C-4A4574B8F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2"/>
            <a:ext cx="10992928" cy="3043358"/>
          </a:xfrm>
        </p:spPr>
        <p:txBody>
          <a:bodyPr/>
          <a:lstStyle/>
          <a:p>
            <a:r>
              <a:rPr lang="en-US" sz="7200" dirty="0" smtClean="0"/>
              <a:t>Experience first, Formalize later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20" y="3451435"/>
            <a:ext cx="9853503" cy="18079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Lindsey </a:t>
            </a:r>
            <a:r>
              <a:rPr lang="en-US" sz="2400" dirty="0" err="1" smtClean="0"/>
              <a:t>Gallas</a:t>
            </a:r>
            <a:r>
              <a:rPr lang="en-US" sz="2400" dirty="0" smtClean="0"/>
              <a:t> and Luke Wilcox</a:t>
            </a:r>
          </a:p>
          <a:p>
            <a:r>
              <a:rPr lang="en-US" sz="2400" dirty="0" smtClean="0"/>
              <a:t>East Kentwood High School</a:t>
            </a:r>
          </a:p>
          <a:p>
            <a:r>
              <a:rPr lang="en-US" sz="2400" dirty="0" err="1" smtClean="0"/>
              <a:t>www.TheStatsMedic.com</a:t>
            </a:r>
            <a:r>
              <a:rPr lang="en-US" sz="2400" dirty="0" smtClean="0"/>
              <a:t>/chicago2018</a:t>
            </a:r>
            <a:endParaRPr lang="en-US" sz="2400" dirty="0"/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Introductions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one thing you learned this morning?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What is one thing you would like to know. more about from this morning’s session?</a:t>
            </a:r>
            <a:endParaRPr lang="en-US" sz="3600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Three Activities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(1) </a:t>
            </a:r>
            <a:r>
              <a:rPr lang="en-US" sz="3600" dirty="0" smtClean="0"/>
              <a:t>Function Families</a:t>
            </a:r>
            <a:endParaRPr lang="en-US" sz="3600" dirty="0"/>
          </a:p>
          <a:p>
            <a:r>
              <a:rPr lang="en-US" sz="3600" dirty="0" smtClean="0"/>
              <a:t>(2) </a:t>
            </a:r>
            <a:r>
              <a:rPr lang="en-US" sz="3600" dirty="0" smtClean="0"/>
              <a:t>Discovering Special Right Triangles</a:t>
            </a:r>
          </a:p>
          <a:p>
            <a:r>
              <a:rPr lang="en-US" sz="3600" dirty="0" smtClean="0"/>
              <a:t>(3</a:t>
            </a:r>
            <a:r>
              <a:rPr lang="en-US" sz="3600" dirty="0" smtClean="0"/>
              <a:t>) </a:t>
            </a:r>
            <a:r>
              <a:rPr lang="en-US" sz="3600" dirty="0" smtClean="0"/>
              <a:t>The Walking Dead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664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6450"/>
            <a:ext cx="9370379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Experience First, Formalize Later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2527"/>
            <a:ext cx="10160000" cy="43735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Things to think about when creating </a:t>
            </a:r>
            <a:r>
              <a:rPr lang="en-US" sz="3600" dirty="0" err="1" smtClean="0"/>
              <a:t>activites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Engaging </a:t>
            </a:r>
            <a:r>
              <a:rPr lang="en-US" sz="3600" dirty="0" smtClean="0"/>
              <a:t>context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Address </a:t>
            </a:r>
            <a:r>
              <a:rPr lang="en-US" sz="3600" dirty="0"/>
              <a:t>learning </a:t>
            </a:r>
            <a:r>
              <a:rPr lang="en-US" sz="3600" dirty="0" smtClean="0"/>
              <a:t>targets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Low floor, high </a:t>
            </a:r>
            <a:r>
              <a:rPr lang="en-US" sz="3600" dirty="0" smtClean="0"/>
              <a:t>ceiling</a:t>
            </a:r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Scaffolding and linking questions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Concrete to conceptual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5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did you notice? </a:t>
            </a:r>
          </a:p>
          <a:p>
            <a:r>
              <a:rPr lang="en-US" sz="3200" dirty="0" smtClean="0"/>
              <a:t>What do you wonder? 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983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Planning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43" y="1752602"/>
            <a:ext cx="11070459" cy="469467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your teams:</a:t>
            </a:r>
            <a:endParaRPr lang="en-US" sz="3600" dirty="0" smtClean="0"/>
          </a:p>
          <a:p>
            <a:pPr lvl="1"/>
            <a:r>
              <a:rPr lang="en-US" sz="3600" dirty="0" smtClean="0"/>
              <a:t>Make a plan for how you can implement this teaching method in your classroom in the coming weeks.</a:t>
            </a:r>
          </a:p>
          <a:p>
            <a:pPr lvl="1"/>
            <a:r>
              <a:rPr lang="en-US" sz="3600" dirty="0" smtClean="0"/>
              <a:t>Create/modify activities that incorporate the Experience First, Formalize Later method.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638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1557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To get digital copies of all handouts, go to </a:t>
            </a:r>
            <a:endParaRPr lang="en-US" sz="3600" dirty="0" smtClean="0"/>
          </a:p>
          <a:p>
            <a:r>
              <a:rPr lang="en-US" sz="3600" dirty="0" err="1" smtClean="0"/>
              <a:t>TheStatsMedic.com</a:t>
            </a:r>
            <a:r>
              <a:rPr lang="en-US" sz="3600" dirty="0" smtClean="0"/>
              <a:t>/chicago2018. </a:t>
            </a:r>
            <a:endParaRPr lang="en-US" sz="3600" dirty="0"/>
          </a:p>
          <a:p>
            <a:r>
              <a:rPr lang="en-US" sz="3600" dirty="0"/>
              <a:t>Contact:</a:t>
            </a:r>
          </a:p>
          <a:p>
            <a:pPr lvl="1"/>
            <a:r>
              <a:rPr lang="en-US" sz="3600" dirty="0"/>
              <a:t>Email: L</a:t>
            </a:r>
            <a:r>
              <a:rPr lang="en-US" sz="3600" dirty="0" smtClean="0"/>
              <a:t>indsey@TheStatsMedic.com </a:t>
            </a:r>
            <a:r>
              <a:rPr lang="en-US" sz="3600" dirty="0"/>
              <a:t>and L</a:t>
            </a:r>
            <a:r>
              <a:rPr lang="en-US" sz="3600" dirty="0" smtClean="0"/>
              <a:t>uke@TheStatsMedic.com</a:t>
            </a:r>
            <a:endParaRPr lang="en-US" sz="3600" dirty="0"/>
          </a:p>
          <a:p>
            <a:pPr lvl="1"/>
            <a:r>
              <a:rPr lang="en-US" sz="3600" dirty="0"/>
              <a:t>Website: </a:t>
            </a:r>
            <a:r>
              <a:rPr lang="en-US" sz="3600" dirty="0" smtClean="0"/>
              <a:t>TheStatsMedic.com</a:t>
            </a:r>
          </a:p>
          <a:p>
            <a:pPr lvl="1"/>
            <a:r>
              <a:rPr lang="en-US" sz="3600" dirty="0" smtClean="0"/>
              <a:t>Twitter: @</a:t>
            </a:r>
            <a:r>
              <a:rPr lang="en-US" sz="3600" dirty="0" err="1" smtClean="0"/>
              <a:t>TheStatsMedic</a:t>
            </a:r>
            <a:endParaRPr lang="en-US" sz="3600" dirty="0" smtClean="0"/>
          </a:p>
          <a:p>
            <a:pPr lvl="1"/>
            <a:r>
              <a:rPr lang="en-US" sz="3600" dirty="0" smtClean="0"/>
              <a:t>Facebook: </a:t>
            </a:r>
            <a:r>
              <a:rPr lang="en-US" sz="3600" dirty="0" err="1" smtClean="0"/>
              <a:t>TheStatsMedic</a:t>
            </a:r>
            <a:endParaRPr lang="en-US" sz="3600" dirty="0"/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4318</TotalTime>
  <Words>171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Essential</vt:lpstr>
      <vt:lpstr>Experience first, Formalize later</vt:lpstr>
      <vt:lpstr>Introductions</vt:lpstr>
      <vt:lpstr>Three Activities</vt:lpstr>
      <vt:lpstr>Experience First, Formalize Later</vt:lpstr>
      <vt:lpstr>Discussion</vt:lpstr>
      <vt:lpstr>Planning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the Redesigned SAT</dc:title>
  <dc:creator>Lindsey</dc:creator>
  <cp:lastModifiedBy>Lindsey</cp:lastModifiedBy>
  <cp:revision>49</cp:revision>
  <cp:lastPrinted>2018-02-16T19:24:48Z</cp:lastPrinted>
  <dcterms:created xsi:type="dcterms:W3CDTF">2016-07-16T16:16:26Z</dcterms:created>
  <dcterms:modified xsi:type="dcterms:W3CDTF">2018-02-20T03:42:00Z</dcterms:modified>
</cp:coreProperties>
</file>