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303" r:id="rId5"/>
    <p:sldId id="262" r:id="rId6"/>
    <p:sldId id="306" r:id="rId7"/>
    <p:sldId id="314" r:id="rId8"/>
    <p:sldId id="257" r:id="rId9"/>
    <p:sldId id="269" r:id="rId10"/>
    <p:sldId id="261" r:id="rId11"/>
    <p:sldId id="296" r:id="rId12"/>
    <p:sldId id="304" r:id="rId13"/>
    <p:sldId id="307" r:id="rId14"/>
    <p:sldId id="318" r:id="rId15"/>
    <p:sldId id="319" r:id="rId16"/>
    <p:sldId id="320" r:id="rId17"/>
    <p:sldId id="291" r:id="rId18"/>
    <p:sldId id="274" r:id="rId19"/>
    <p:sldId id="300" r:id="rId20"/>
    <p:sldId id="286" r:id="rId21"/>
    <p:sldId id="292" r:id="rId22"/>
  </p:sldIdLst>
  <p:sldSz cx="9631363" cy="7223125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2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AP Statistics Multiple Choice #7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33A07-25BF-1F45-8BDD-4DB5B54E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8" y="2190713"/>
            <a:ext cx="8740239" cy="28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2003 AP Statistics FRQ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8EAC4-D865-CE4E-918C-A0C3C92C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41" y="1646540"/>
            <a:ext cx="8420080" cy="41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Form B AP Statistics FRQ #3 (Modified)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65E33-A85F-2B4A-97DF-7B23F72E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19" y="2315688"/>
            <a:ext cx="8379192" cy="23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 AP Statistics FRQ #1 (Modified)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D24F-DF06-A84B-88D3-250E1695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4" y="1426502"/>
            <a:ext cx="7864475" cy="46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Calculating and Interpreting a Standardized Score (Z score)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all problems in AP Statistics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6"/>
            <a:ext cx="8905698" cy="10448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2002 Multiple Choice #31 Homework Problem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Tuesday 04/14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55AB1-43B8-BA49-B191-D2BCDFEF6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86" y="2411757"/>
            <a:ext cx="8259763" cy="26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B4084C-4703-814D-8F02-E3FF4CE1B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70" y="1285153"/>
            <a:ext cx="8596647" cy="54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1.10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E551C-2A2E-1B46-97E6-18FD6788C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582" y="1641723"/>
            <a:ext cx="6465358" cy="2420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1021C1-94D3-5A47-9DC9-7E4C328F6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54" y="4515673"/>
            <a:ext cx="7656853" cy="10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AP Statistics Multiple Choice #10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A5704-AE8D-244E-B33A-5EA21864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3" y="2127005"/>
            <a:ext cx="8763990" cy="23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AP Statistics Multiple Choice #3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221604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A23EC-4181-2D4B-AC29-43567B10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15" y="2313781"/>
            <a:ext cx="8660525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4788</TotalTime>
  <Words>265</Words>
  <Application>Microsoft Macintosh PowerPoint</Application>
  <PresentationFormat>Custom</PresentationFormat>
  <Paragraphs>206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KNOW-TOPIC 1.10</vt:lpstr>
      <vt:lpstr>PowerPoint Presentation</vt:lpstr>
      <vt:lpstr>2002 AP Statistics Multiple Choice #10</vt:lpstr>
      <vt:lpstr>2007 AP Statistics Multiple Choice #3 </vt:lpstr>
      <vt:lpstr>2012 AP Statistics Multiple Choice #7</vt:lpstr>
      <vt:lpstr>2003 AP Statistics FRQ #3</vt:lpstr>
      <vt:lpstr>2004 Form B AP Statistics FRQ #3 (Modified)</vt:lpstr>
      <vt:lpstr>2011 AP Statistics FRQ #1 (Modified)</vt:lpstr>
      <vt:lpstr>PowerPoint Presentation</vt:lpstr>
      <vt:lpstr>DEBRIEF AND SUMMARY</vt:lpstr>
      <vt:lpstr>2002 Multiple Choice #31 Homework Problem  Tuesday 04/14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97</cp:revision>
  <dcterms:created xsi:type="dcterms:W3CDTF">2019-04-30T21:25:41Z</dcterms:created>
  <dcterms:modified xsi:type="dcterms:W3CDTF">2020-04-13T23:10:29Z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