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303" r:id="rId5"/>
    <p:sldId id="262" r:id="rId6"/>
    <p:sldId id="306" r:id="rId7"/>
    <p:sldId id="314" r:id="rId8"/>
    <p:sldId id="257" r:id="rId9"/>
    <p:sldId id="269" r:id="rId10"/>
    <p:sldId id="321" r:id="rId11"/>
    <p:sldId id="261" r:id="rId12"/>
    <p:sldId id="296" r:id="rId13"/>
    <p:sldId id="304" r:id="rId14"/>
    <p:sldId id="291" r:id="rId15"/>
    <p:sldId id="274" r:id="rId16"/>
    <p:sldId id="300" r:id="rId17"/>
    <p:sldId id="1347" r:id="rId18"/>
    <p:sldId id="1348" r:id="rId19"/>
    <p:sldId id="1349" r:id="rId20"/>
    <p:sldId id="1350" r:id="rId21"/>
    <p:sldId id="1351" r:id="rId22"/>
    <p:sldId id="1352" r:id="rId23"/>
    <p:sldId id="1353" r:id="rId24"/>
    <p:sldId id="1354" r:id="rId25"/>
    <p:sldId id="1355" r:id="rId26"/>
    <p:sldId id="292" r:id="rId27"/>
  </p:sldIdLst>
  <p:sldSz cx="9631363" cy="7223125"/>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356" userDrawn="1">
          <p15:clr>
            <a:srgbClr val="A4A3A4"/>
          </p15:clr>
        </p15:guide>
        <p15:guide id="3" orient="horz" pos="227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pelman, Dana Lea" initials="KDL" lastIdx="6" clrIdx="0">
    <p:extLst>
      <p:ext uri="{19B8F6BF-5375-455C-9EA6-DF929625EA0E}">
        <p15:presenceInfo xmlns:p15="http://schemas.microsoft.com/office/powerpoint/2012/main" userId="S::dkopelman@collegeboard.org::20979823-5b91-44f0-b53d-0aedd2b25d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B00"/>
    <a:srgbClr val="F24516"/>
    <a:srgbClr val="C7C7C7"/>
    <a:srgbClr val="EAEAEA"/>
    <a:srgbClr val="F09E00"/>
    <a:srgbClr val="26A64E"/>
    <a:srgbClr val="F16B4E"/>
    <a:srgbClr val="2BBFF4"/>
    <a:srgbClr val="4BA7F8"/>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7474" autoAdjust="0"/>
  </p:normalViewPr>
  <p:slideViewPr>
    <p:cSldViewPr snapToGrid="0" showGuides="1">
      <p:cViewPr varScale="1">
        <p:scale>
          <a:sx n="106" d="100"/>
          <a:sy n="106" d="100"/>
        </p:scale>
        <p:origin x="536" y="184"/>
      </p:cViewPr>
      <p:guideLst>
        <p:guide pos="5356"/>
        <p:guide orient="horz" pos="2275"/>
      </p:guideLst>
    </p:cSldViewPr>
  </p:slideViewPr>
  <p:outlineViewPr>
    <p:cViewPr>
      <p:scale>
        <a:sx n="33" d="100"/>
        <a:sy n="33" d="100"/>
      </p:scale>
      <p:origin x="0" y="-31457"/>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0680C-5B48-460E-B481-2C9E1A1DFEF0}" type="datetimeFigureOut">
              <a:rPr lang="en-US" smtClean="0"/>
              <a:t>4/26/20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AF150-6D2A-4DA1-BED8-20A773521BD6}" type="slidenum">
              <a:rPr lang="en-US" smtClean="0"/>
              <a:t>‹#›</a:t>
            </a:fld>
            <a:endParaRPr lang="en-US" dirty="0"/>
          </a:p>
        </p:txBody>
      </p:sp>
    </p:spTree>
    <p:extLst>
      <p:ext uri="{BB962C8B-B14F-4D97-AF65-F5344CB8AC3E}">
        <p14:creationId xmlns:p14="http://schemas.microsoft.com/office/powerpoint/2010/main" val="303497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AF150-6D2A-4DA1-BED8-20A773521BD6}" type="slidenum">
              <a:rPr lang="en-US" smtClean="0"/>
              <a:t>2</a:t>
            </a:fld>
            <a:endParaRPr lang="en-US" dirty="0"/>
          </a:p>
        </p:txBody>
      </p:sp>
    </p:spTree>
    <p:extLst>
      <p:ext uri="{BB962C8B-B14F-4D97-AF65-F5344CB8AC3E}">
        <p14:creationId xmlns:p14="http://schemas.microsoft.com/office/powerpoint/2010/main" val="3752311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441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1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00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AF150-6D2A-4DA1-BED8-20A773521BD6}" type="slidenum">
              <a:rPr lang="en-US" smtClean="0"/>
              <a:t>3</a:t>
            </a:fld>
            <a:endParaRPr lang="en-US" dirty="0"/>
          </a:p>
        </p:txBody>
      </p:sp>
    </p:spTree>
    <p:extLst>
      <p:ext uri="{BB962C8B-B14F-4D97-AF65-F5344CB8AC3E}">
        <p14:creationId xmlns:p14="http://schemas.microsoft.com/office/powerpoint/2010/main" val="153098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AF150-6D2A-4DA1-BED8-20A773521BD6}" type="slidenum">
              <a:rPr lang="en-US" smtClean="0"/>
              <a:t>4</a:t>
            </a:fld>
            <a:endParaRPr lang="en-US" dirty="0"/>
          </a:p>
        </p:txBody>
      </p:sp>
    </p:spTree>
    <p:extLst>
      <p:ext uri="{BB962C8B-B14F-4D97-AF65-F5344CB8AC3E}">
        <p14:creationId xmlns:p14="http://schemas.microsoft.com/office/powerpoint/2010/main" val="658207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44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53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59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08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04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38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jpeg"/><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jpeg"/><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jpeg"/><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Main">
    <p:spTree>
      <p:nvGrpSpPr>
        <p:cNvPr id="1" name=""/>
        <p:cNvGrpSpPr/>
        <p:nvPr/>
      </p:nvGrpSpPr>
      <p:grpSpPr>
        <a:xfrm>
          <a:off x="0" y="0"/>
          <a:ext cx="0" cy="0"/>
          <a:chOff x="0" y="0"/>
          <a:chExt cx="0" cy="0"/>
        </a:xfrm>
      </p:grpSpPr>
      <p:sp>
        <p:nvSpPr>
          <p:cNvPr id="16" name="Rectangle 15"/>
          <p:cNvSpPr/>
          <p:nvPr/>
        </p:nvSpPr>
        <p:spPr>
          <a:xfrm>
            <a:off x="282400" y="358775"/>
            <a:ext cx="9098240"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050" dirty="0">
              <a:solidFill>
                <a:schemeClr val="tx1"/>
              </a:solidFill>
            </a:endParaRPr>
          </a:p>
        </p:txBody>
      </p:sp>
      <p:sp>
        <p:nvSpPr>
          <p:cNvPr id="2" name="Title 1"/>
          <p:cNvSpPr>
            <a:spLocks noGrp="1"/>
          </p:cNvSpPr>
          <p:nvPr>
            <p:ph type="ctrTitle"/>
          </p:nvPr>
        </p:nvSpPr>
        <p:spPr>
          <a:xfrm>
            <a:off x="700200" y="1618488"/>
            <a:ext cx="3814207" cy="621106"/>
          </a:xfrm>
          <a:prstGeom prst="rect">
            <a:avLst/>
          </a:prstGeom>
        </p:spPr>
        <p:txBody>
          <a:bodyPr lIns="0" tIns="45720" rIns="0" bIns="45720" anchor="t" anchorCtr="0">
            <a:noAutofit/>
          </a:bodyPr>
          <a:lstStyle>
            <a:lvl1pPr>
              <a:defRPr sz="3450" b="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700201" y="5333781"/>
            <a:ext cx="3814207" cy="563128"/>
          </a:xfrm>
          <a:prstGeom prst="rect">
            <a:avLst/>
          </a:prstGeom>
        </p:spPr>
        <p:txBody>
          <a:bodyPr lIns="0" rIns="0">
            <a:noAutofit/>
          </a:bodyPr>
          <a:lstStyle>
            <a:lvl1pPr marL="0" indent="0" algn="l">
              <a:buNone/>
              <a:defRPr sz="1500" b="1">
                <a:solidFill>
                  <a:schemeClr val="accent2"/>
                </a:solidFill>
                <a:latin typeface="+mj-lt"/>
              </a:defRPr>
            </a:lvl1pPr>
            <a:lvl2pPr marL="368000" indent="0" algn="ctr">
              <a:buNone/>
              <a:defRPr>
                <a:solidFill>
                  <a:schemeClr val="tx1">
                    <a:tint val="75000"/>
                  </a:schemeClr>
                </a:solidFill>
              </a:defRPr>
            </a:lvl2pPr>
            <a:lvl3pPr marL="736001" indent="0" algn="ctr">
              <a:buNone/>
              <a:defRPr>
                <a:solidFill>
                  <a:schemeClr val="tx1">
                    <a:tint val="75000"/>
                  </a:schemeClr>
                </a:solidFill>
              </a:defRPr>
            </a:lvl3pPr>
            <a:lvl4pPr marL="1104001" indent="0" algn="ctr">
              <a:buNone/>
              <a:defRPr>
                <a:solidFill>
                  <a:schemeClr val="tx1">
                    <a:tint val="75000"/>
                  </a:schemeClr>
                </a:solidFill>
              </a:defRPr>
            </a:lvl4pPr>
            <a:lvl5pPr marL="1472001" indent="0" algn="ctr">
              <a:buNone/>
              <a:defRPr>
                <a:solidFill>
                  <a:schemeClr val="tx1">
                    <a:tint val="75000"/>
                  </a:schemeClr>
                </a:solidFill>
              </a:defRPr>
            </a:lvl5pPr>
            <a:lvl6pPr marL="1840001" indent="0" algn="ctr">
              <a:buNone/>
              <a:defRPr>
                <a:solidFill>
                  <a:schemeClr val="tx1">
                    <a:tint val="75000"/>
                  </a:schemeClr>
                </a:solidFill>
              </a:defRPr>
            </a:lvl6pPr>
            <a:lvl7pPr marL="2208002" indent="0" algn="ctr">
              <a:buNone/>
              <a:defRPr>
                <a:solidFill>
                  <a:schemeClr val="tx1">
                    <a:tint val="75000"/>
                  </a:schemeClr>
                </a:solidFill>
              </a:defRPr>
            </a:lvl7pPr>
            <a:lvl8pPr marL="2576002" indent="0" algn="ctr">
              <a:buNone/>
              <a:defRPr>
                <a:solidFill>
                  <a:schemeClr val="tx1">
                    <a:tint val="75000"/>
                  </a:schemeClr>
                </a:solidFill>
              </a:defRPr>
            </a:lvl8pPr>
            <a:lvl9pPr marL="2944002" indent="0" algn="ctr">
              <a:buNone/>
              <a:defRPr>
                <a:solidFill>
                  <a:schemeClr val="tx1">
                    <a:tint val="75000"/>
                  </a:schemeClr>
                </a:solidFill>
              </a:defRPr>
            </a:lvl9pPr>
          </a:lstStyle>
          <a:p>
            <a:r>
              <a:rPr lang="en-US"/>
              <a:t>Click to edit Master subtitle style</a:t>
            </a:r>
            <a:endParaRPr lang="en-US" dirty="0"/>
          </a:p>
        </p:txBody>
      </p:sp>
      <p:sp>
        <p:nvSpPr>
          <p:cNvPr id="18" name="Freeform 17"/>
          <p:cNvSpPr/>
          <p:nvPr/>
        </p:nvSpPr>
        <p:spPr>
          <a:xfrm>
            <a:off x="4793068" y="366033"/>
            <a:ext cx="4587572" cy="6120629"/>
          </a:xfrm>
          <a:custGeom>
            <a:avLst/>
            <a:gdLst>
              <a:gd name="connsiteX0" fmla="*/ 2394783 w 6080760"/>
              <a:gd name="connsiteY0" fmla="*/ 0 h 6084855"/>
              <a:gd name="connsiteX1" fmla="*/ 3872619 w 6080760"/>
              <a:gd name="connsiteY1" fmla="*/ 0 h 6084855"/>
              <a:gd name="connsiteX2" fmla="*/ 4065568 w 6080760"/>
              <a:gd name="connsiteY2" fmla="*/ 49612 h 6084855"/>
              <a:gd name="connsiteX3" fmla="*/ 6013655 w 6080760"/>
              <a:gd name="connsiteY3" fmla="*/ 1805104 h 6084855"/>
              <a:gd name="connsiteX4" fmla="*/ 6080760 w 6080760"/>
              <a:gd name="connsiteY4" fmla="*/ 1980033 h 6084855"/>
              <a:gd name="connsiteX5" fmla="*/ 6080760 w 6080760"/>
              <a:gd name="connsiteY5" fmla="*/ 4099313 h 6084855"/>
              <a:gd name="connsiteX6" fmla="*/ 6021140 w 6080760"/>
              <a:gd name="connsiteY6" fmla="*/ 4262206 h 6084855"/>
              <a:gd name="connsiteX7" fmla="*/ 4065568 w 6080760"/>
              <a:gd name="connsiteY7" fmla="*/ 6035244 h 6084855"/>
              <a:gd name="connsiteX8" fmla="*/ 3882178 w 6080760"/>
              <a:gd name="connsiteY8" fmla="*/ 6084855 h 6084855"/>
              <a:gd name="connsiteX9" fmla="*/ 2394778 w 6080760"/>
              <a:gd name="connsiteY9" fmla="*/ 6084855 h 6084855"/>
              <a:gd name="connsiteX10" fmla="*/ 2201834 w 6080760"/>
              <a:gd name="connsiteY10" fmla="*/ 6035244 h 6084855"/>
              <a:gd name="connsiteX11" fmla="*/ 0 w 6080760"/>
              <a:gd name="connsiteY11" fmla="*/ 3042428 h 6084855"/>
              <a:gd name="connsiteX12" fmla="*/ 2201834 w 6080760"/>
              <a:gd name="connsiteY12" fmla="*/ 49612 h 6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0" h="6084855">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36" name="Text Placeholder 35"/>
          <p:cNvSpPr>
            <a:spLocks noGrp="1"/>
          </p:cNvSpPr>
          <p:nvPr>
            <p:ph type="body" sz="quarter" idx="11" hasCustomPrompt="1"/>
          </p:nvPr>
        </p:nvSpPr>
        <p:spPr>
          <a:xfrm>
            <a:off x="282401" y="6640450"/>
            <a:ext cx="3106468" cy="288925"/>
          </a:xfrm>
        </p:spPr>
        <p:txBody>
          <a:bodyPr lIns="0" bIns="45720" anchor="b">
            <a:noAutofit/>
          </a:bodyPr>
          <a:lstStyle>
            <a:lvl1pPr marL="0" indent="0">
              <a:buNone/>
              <a:defRPr sz="1200">
                <a:solidFill>
                  <a:schemeClr val="tx1"/>
                </a:solidFill>
                <a:latin typeface="+mj-lt"/>
              </a:defRPr>
            </a:lvl1pPr>
            <a:lvl2pPr marL="341709" indent="0">
              <a:buNone/>
              <a:defRPr/>
            </a:lvl2pPr>
            <a:lvl3pPr marL="573881" indent="0">
              <a:buNone/>
              <a:defRPr/>
            </a:lvl3pPr>
            <a:lvl4pPr marL="932688" indent="0">
              <a:buNone/>
              <a:defRPr/>
            </a:lvl4pPr>
            <a:lvl5pPr marL="1472001" indent="0">
              <a:buNone/>
              <a:defRPr/>
            </a:lvl5pPr>
          </a:lstStyle>
          <a:p>
            <a:pPr lvl="0"/>
            <a:r>
              <a:rPr lang="en-US" dirty="0"/>
              <a:t>Insert Date Here</a:t>
            </a:r>
          </a:p>
        </p:txBody>
      </p:sp>
      <p:sp>
        <p:nvSpPr>
          <p:cNvPr id="47" name="Picture Placeholder 46"/>
          <p:cNvSpPr>
            <a:spLocks noGrp="1" noChangeAspect="1"/>
          </p:cNvSpPr>
          <p:nvPr>
            <p:ph type="pic" sz="quarter" idx="12" hasCustomPrompt="1"/>
          </p:nvPr>
        </p:nvSpPr>
        <p:spPr>
          <a:xfrm>
            <a:off x="4793068" y="358775"/>
            <a:ext cx="4587572" cy="6135058"/>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a:ln>
            <a:noFill/>
          </a:ln>
        </p:spPr>
        <p:txBody>
          <a:bodyPr wrap="square" lIns="274320" tIns="365760" anchor="ctr">
            <a:noAutofit/>
          </a:bodyPr>
          <a:lstStyle>
            <a:lvl1pPr marL="0" indent="0" algn="ctr">
              <a:buNone/>
              <a:defRPr sz="1350" b="0" baseline="0">
                <a:solidFill>
                  <a:schemeClr val="tx1"/>
                </a:solidFill>
              </a:defRPr>
            </a:lvl1pPr>
          </a:lstStyle>
          <a:p>
            <a:r>
              <a:rPr lang="en-US" dirty="0"/>
              <a:t>Insert Brand Approved Picture for Cover</a:t>
            </a:r>
            <a:br>
              <a:rPr lang="en-US" dirty="0"/>
            </a:br>
            <a:r>
              <a:rPr lang="en-US" dirty="0"/>
              <a:t>(Square Pictures only)</a:t>
            </a:r>
          </a:p>
        </p:txBody>
      </p:sp>
      <p:sp>
        <p:nvSpPr>
          <p:cNvPr id="11" name="Text Placeholder 5"/>
          <p:cNvSpPr>
            <a:spLocks noGrp="1"/>
          </p:cNvSpPr>
          <p:nvPr>
            <p:ph type="body" sz="quarter" idx="13" hasCustomPrompt="1"/>
          </p:nvPr>
        </p:nvSpPr>
        <p:spPr>
          <a:xfrm>
            <a:off x="700116" y="939800"/>
            <a:ext cx="3358892" cy="452438"/>
          </a:xfrm>
        </p:spPr>
        <p:txBody>
          <a:bodyPr>
            <a:noAutofit/>
          </a:bodyPr>
          <a:lstStyle>
            <a:lvl1pPr marL="0" indent="0">
              <a:buNone/>
              <a:defRPr lang="en-US" sz="1200" b="0" i="0" smtClean="0">
                <a:solidFill>
                  <a:schemeClr val="tx2"/>
                </a:solidFill>
                <a:effectLst/>
              </a:defRPr>
            </a:lvl1pPr>
          </a:lstStyle>
          <a:p>
            <a:pPr lvl="0"/>
            <a:r>
              <a:rPr lang="en-US" b="0" i="0" dirty="0">
                <a:solidFill>
                  <a:srgbClr val="202124"/>
                </a:solidFill>
                <a:effectLst/>
                <a:latin typeface="Roboto" panose="02000000000000000000" pitchFamily="2" charset="0"/>
              </a:rPr>
              <a:t>Copy, paste and align top left of chosen program logo to this placeholder</a:t>
            </a:r>
            <a:endParaRPr lang="en-US" dirty="0"/>
          </a:p>
        </p:txBody>
      </p:sp>
    </p:spTree>
    <p:extLst>
      <p:ext uri="{BB962C8B-B14F-4D97-AF65-F5344CB8AC3E}">
        <p14:creationId xmlns:p14="http://schemas.microsoft.com/office/powerpoint/2010/main" val="1444970942"/>
      </p:ext>
    </p:extLst>
  </p:cSld>
  <p:clrMapOvr>
    <a:masterClrMapping/>
  </p:clrMapOvr>
  <p:hf sldNum="0" hdr="0" ftr="0"/>
  <p:extLst>
    <p:ext uri="{DCECCB84-F9BA-43D5-87BE-67443E8EF086}">
      <p15:sldGuideLst xmlns:p15="http://schemas.microsoft.com/office/powerpoint/2012/main">
        <p15:guide id="1" orient="horz" pos="4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A5C446E-963D-4FD5-8D0F-7023684091F3}"/>
              </a:ext>
            </a:extLst>
          </p:cNvPr>
          <p:cNvGraphicFramePr>
            <a:graphicFrameLocks noChangeAspect="1"/>
          </p:cNvGraphicFramePr>
          <p:nvPr userDrawn="1">
            <p:custDataLst>
              <p:tags r:id="rId2"/>
            </p:custDataLst>
            <p:extLst>
              <p:ext uri="{D42A27DB-BD31-4B8C-83A1-F6EECF244321}">
                <p14:modId xmlns:p14="http://schemas.microsoft.com/office/powerpoint/2010/main" val="2303493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82"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7A5C446E-963D-4FD5-8D0F-7023684091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0EA7837-D0E4-4EF5-9C2D-30957ADC4C52}"/>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CA" sz="2700" b="0" i="0" baseline="0" dirty="0">
              <a:solidFill>
                <a:schemeClr val="tx2"/>
              </a:solidFill>
              <a:latin typeface="Roboto Slab" pitchFamily="2" charset="0"/>
              <a:ea typeface="+mj-ea"/>
              <a:cs typeface="+mj-cs"/>
              <a:sym typeface="Roboto Slab" pitchFamily="2" charset="0"/>
            </a:endParaRPr>
          </a:p>
        </p:txBody>
      </p:sp>
      <p:sp>
        <p:nvSpPr>
          <p:cNvPr id="3" name="Picture Placeholder 7"/>
          <p:cNvSpPr>
            <a:spLocks noGrp="1"/>
          </p:cNvSpPr>
          <p:nvPr>
            <p:ph type="pic" sz="quarter" idx="10" hasCustomPrompt="1"/>
          </p:nvPr>
        </p:nvSpPr>
        <p:spPr>
          <a:xfrm>
            <a:off x="357798" y="430311"/>
            <a:ext cx="8915768" cy="6425247"/>
          </a:xfrm>
        </p:spPr>
        <p:txBody>
          <a:bodyPr anchor="ctr">
            <a:normAutofit/>
          </a:bodyPr>
          <a:lstStyle>
            <a:lvl1pPr marL="0" indent="0" algn="ctr">
              <a:buNone/>
              <a:defRPr sz="1500" b="1" baseline="0">
                <a:solidFill>
                  <a:schemeClr val="bg2"/>
                </a:solidFill>
              </a:defRPr>
            </a:lvl1pPr>
          </a:lstStyle>
          <a:p>
            <a:r>
              <a:rPr lang="en-US" dirty="0"/>
              <a:t>Insert Full Background Photo Photo To Highlight a Key Message</a:t>
            </a:r>
          </a:p>
        </p:txBody>
      </p:sp>
      <p:sp>
        <p:nvSpPr>
          <p:cNvPr id="5" name="Slide title"/>
          <p:cNvSpPr>
            <a:spLocks noGrp="1" noChangeArrowheads="1"/>
          </p:cNvSpPr>
          <p:nvPr>
            <p:ph type="title" hasCustomPrompt="1"/>
          </p:nvPr>
        </p:nvSpPr>
        <p:spPr bwMode="gray">
          <a:xfrm>
            <a:off x="591984" y="737176"/>
            <a:ext cx="4597544" cy="41271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solidFill>
                  <a:schemeClr val="tx2"/>
                </a:solidFill>
              </a:defRPr>
            </a:lvl1pPr>
          </a:lstStyle>
          <a:p>
            <a:pPr lvl="0"/>
            <a:r>
              <a:rPr lang="en-CA" noProof="1"/>
              <a:t>This is a title</a:t>
            </a:r>
          </a:p>
        </p:txBody>
      </p:sp>
      <p:cxnSp>
        <p:nvCxnSpPr>
          <p:cNvPr id="6" name="Straight Connector 5"/>
          <p:cNvCxnSpPr/>
          <p:nvPr userDrawn="1"/>
        </p:nvCxnSpPr>
        <p:spPr>
          <a:xfrm>
            <a:off x="357798" y="455926"/>
            <a:ext cx="891576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2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36116" y="184728"/>
            <a:ext cx="9359131" cy="6853668"/>
          </a:xfrm>
          <a:prstGeom prst="rect">
            <a:avLst/>
          </a:prstGeom>
          <a:solidFill>
            <a:schemeClr val="accent3">
              <a:alpha val="67000"/>
            </a:schemeClr>
          </a:solidFill>
        </p:spPr>
        <p:txBody>
          <a:bodyPr lIns="1920240" tIns="182880" rIns="1920240" bIns="182880" anchor="ctr" anchorCtr="0">
            <a:noAutofit/>
          </a:bodyPr>
          <a:lstStyle>
            <a:lvl1pPr algn="ctr">
              <a:defRPr sz="2400" b="0">
                <a:solidFill>
                  <a:schemeClr val="tx2"/>
                </a:solidFill>
              </a:defRPr>
            </a:lvl1pPr>
          </a:lstStyle>
          <a:p>
            <a:r>
              <a:rPr lang="en-US" dirty="0"/>
              <a:t>This is a sample quote to draw help make a point based on what people are saying</a:t>
            </a:r>
            <a:br>
              <a:rPr lang="en-US" dirty="0"/>
            </a:br>
            <a:r>
              <a:rPr lang="en-US" dirty="0"/>
              <a:t>(Use Format Background to Change Picture)</a:t>
            </a:r>
          </a:p>
        </p:txBody>
      </p:sp>
      <p:sp>
        <p:nvSpPr>
          <p:cNvPr id="6" name="Subtitle 2"/>
          <p:cNvSpPr>
            <a:spLocks noGrp="1"/>
          </p:cNvSpPr>
          <p:nvPr>
            <p:ph type="subTitle" idx="1" hasCustomPrompt="1"/>
          </p:nvPr>
        </p:nvSpPr>
        <p:spPr>
          <a:xfrm>
            <a:off x="0" y="5578764"/>
            <a:ext cx="9631363" cy="780473"/>
          </a:xfrm>
        </p:spPr>
        <p:txBody>
          <a:bodyPr anchor="ctr">
            <a:normAutofit/>
          </a:bodyPr>
          <a:lstStyle>
            <a:lvl1pPr marL="0" indent="0" algn="ctr">
              <a:buNone/>
              <a:defRPr sz="13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ctr"/>
            <a:r>
              <a:rPr lang="en-US" dirty="0">
                <a:solidFill>
                  <a:schemeClr val="tx2"/>
                </a:solidFill>
              </a:rPr>
              <a:t>Brianna Sullivan</a:t>
            </a:r>
          </a:p>
        </p:txBody>
      </p:sp>
      <p:sp>
        <p:nvSpPr>
          <p:cNvPr id="4" name="Freeform 3">
            <a:extLst>
              <a:ext uri="{FF2B5EF4-FFF2-40B4-BE49-F238E27FC236}">
                <a16:creationId xmlns:a16="http://schemas.microsoft.com/office/drawing/2014/main" id="{8E8A6A2C-8C88-3241-8B6A-AC170FE03852}"/>
              </a:ext>
            </a:extLst>
          </p:cNvPr>
          <p:cNvSpPr/>
          <p:nvPr userDrawn="1"/>
        </p:nvSpPr>
        <p:spPr>
          <a:xfrm>
            <a:off x="0" y="-1"/>
            <a:ext cx="9631363"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1" tIns="27001" rIns="27001" bIns="27001" numCol="1" spcCol="0" rtlCol="0" fromWordArt="0" anchor="ctr" anchorCtr="0" forceAA="0" compatLnSpc="1">
            <a:noAutofit/>
          </a:bodyPr>
          <a:lstStyle/>
          <a:p>
            <a:pPr algn="ctr"/>
            <a:endParaRPr lang="en-US" sz="1500" b="1" dirty="0">
              <a:solidFill>
                <a:schemeClr val="tx2"/>
              </a:solidFill>
              <a:latin typeface="+mj-lt"/>
            </a:endParaRPr>
          </a:p>
        </p:txBody>
      </p:sp>
    </p:spTree>
    <p:extLst>
      <p:ext uri="{BB962C8B-B14F-4D97-AF65-F5344CB8AC3E}">
        <p14:creationId xmlns:p14="http://schemas.microsoft.com/office/powerpoint/2010/main" val="100861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721561"/>
            <a:ext cx="9631363" cy="3780000"/>
          </a:xfrm>
          <a:prstGeom prst="rect">
            <a:avLst/>
          </a:prstGeom>
        </p:spPr>
        <p:txBody>
          <a:bodyPr lIns="1920240" tIns="45720" rIns="1920240" bIns="45720" anchor="ctr" anchorCtr="0">
            <a:noAutofit/>
          </a:bodyPr>
          <a:lstStyle>
            <a:lvl1pPr algn="ctr">
              <a:defRPr sz="3450" b="0">
                <a:solidFill>
                  <a:schemeClr val="tx2"/>
                </a:solidFill>
              </a:defRPr>
            </a:lvl1pPr>
          </a:lstStyle>
          <a:p>
            <a:r>
              <a:rPr lang="en-US" dirty="0"/>
              <a:t>This is a sample quote to draw help make a point based on what people are saying</a:t>
            </a:r>
          </a:p>
        </p:txBody>
      </p:sp>
      <p:grpSp>
        <p:nvGrpSpPr>
          <p:cNvPr id="35" name="Group 34"/>
          <p:cNvGrpSpPr/>
          <p:nvPr/>
        </p:nvGrpSpPr>
        <p:grpSpPr>
          <a:xfrm>
            <a:off x="1176921" y="2028307"/>
            <a:ext cx="1165442" cy="1211604"/>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grpSp>
        <p:nvGrpSpPr>
          <p:cNvPr id="19" name="Group 18"/>
          <p:cNvGrpSpPr/>
          <p:nvPr/>
        </p:nvGrpSpPr>
        <p:grpSpPr>
          <a:xfrm rot="10800000">
            <a:off x="7288950" y="2157617"/>
            <a:ext cx="1165442" cy="1211604"/>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sp>
        <p:nvSpPr>
          <p:cNvPr id="28" name="Subtitle 2"/>
          <p:cNvSpPr>
            <a:spLocks noGrp="1"/>
          </p:cNvSpPr>
          <p:nvPr>
            <p:ph type="subTitle" idx="1" hasCustomPrompt="1"/>
          </p:nvPr>
        </p:nvSpPr>
        <p:spPr>
          <a:xfrm>
            <a:off x="0" y="5578764"/>
            <a:ext cx="9631363" cy="780473"/>
          </a:xfrm>
        </p:spPr>
        <p:txBody>
          <a:bodyPr anchor="ctr">
            <a:normAutofit/>
          </a:bodyPr>
          <a:lstStyle>
            <a:lvl1pPr marL="0" indent="0" algn="ctr">
              <a:buNone/>
              <a:defRPr sz="13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ctr"/>
            <a:r>
              <a:rPr lang="en-US" dirty="0">
                <a:solidFill>
                  <a:schemeClr val="tx2"/>
                </a:solidFill>
              </a:rPr>
              <a:t>Brianna Sullivan</a:t>
            </a:r>
          </a:p>
        </p:txBody>
      </p:sp>
      <p:sp>
        <p:nvSpPr>
          <p:cNvPr id="27" name="Freeform 26"/>
          <p:cNvSpPr/>
          <p:nvPr userDrawn="1"/>
        </p:nvSpPr>
        <p:spPr>
          <a:xfrm>
            <a:off x="0" y="-1"/>
            <a:ext cx="9631363"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1" tIns="27001" rIns="27001" bIns="27001" numCol="1" spcCol="0" rtlCol="0" fromWordArt="0" anchor="ctr" anchorCtr="0" forceAA="0" compatLnSpc="1">
            <a:noAutofit/>
          </a:bodyPr>
          <a:lstStyle/>
          <a:p>
            <a:pPr algn="ctr"/>
            <a:endParaRPr lang="en-US" sz="1500" b="1" dirty="0">
              <a:solidFill>
                <a:schemeClr val="tx2"/>
              </a:solidFill>
              <a:latin typeface="+mj-lt"/>
            </a:endParaRPr>
          </a:p>
        </p:txBody>
      </p:sp>
    </p:spTree>
    <p:extLst>
      <p:ext uri="{BB962C8B-B14F-4D97-AF65-F5344CB8AC3E}">
        <p14:creationId xmlns:p14="http://schemas.microsoft.com/office/powerpoint/2010/main" val="360780186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01315" y="3110096"/>
            <a:ext cx="3599174" cy="621106"/>
          </a:xfrm>
          <a:prstGeom prst="rect">
            <a:avLst/>
          </a:prstGeom>
        </p:spPr>
        <p:txBody>
          <a:bodyPr lIns="0" tIns="45720" rIns="0" bIns="45720" anchor="ctr" anchorCtr="0">
            <a:noAutofit/>
          </a:bodyPr>
          <a:lstStyle>
            <a:lvl1pPr algn="ctr">
              <a:defRPr sz="4500" b="0">
                <a:solidFill>
                  <a:schemeClr val="accent2"/>
                </a:solidFill>
              </a:defRPr>
            </a:lvl1pPr>
          </a:lstStyle>
          <a:p>
            <a:r>
              <a:rPr lang="en-US" dirty="0"/>
              <a:t>Thank you</a:t>
            </a:r>
          </a:p>
        </p:txBody>
      </p:sp>
      <p:pic>
        <p:nvPicPr>
          <p:cNvPr id="10" name="Picture 9"/>
          <p:cNvPicPr>
            <a:picLocks noChangeAspect="1"/>
          </p:cNvPicPr>
          <p:nvPr/>
        </p:nvPicPr>
        <p:blipFill>
          <a:blip r:embed="rId2"/>
          <a:stretch>
            <a:fillRect/>
          </a:stretch>
        </p:blipFill>
        <p:spPr>
          <a:xfrm>
            <a:off x="4106936" y="6221651"/>
            <a:ext cx="1417492" cy="339214"/>
          </a:xfrm>
          <a:prstGeom prst="rect">
            <a:avLst/>
          </a:prstGeom>
        </p:spPr>
      </p:pic>
    </p:spTree>
    <p:extLst>
      <p:ext uri="{BB962C8B-B14F-4D97-AF65-F5344CB8AC3E}">
        <p14:creationId xmlns:p14="http://schemas.microsoft.com/office/powerpoint/2010/main" val="3080960498"/>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03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2E46C0-B214-48D0-AD3A-E06942AE80EE}" type="datetimeFigureOut">
              <a:rPr lang="en-US" smtClean="0"/>
              <a:t>4/26/20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51FFA-257E-4D4F-B519-344AF5A80067}" type="slidenum">
              <a:rPr lang="en-US" smtClean="0"/>
              <a:t>‹#›</a:t>
            </a:fld>
            <a:endParaRPr lang="en-US"/>
          </a:p>
        </p:txBody>
      </p:sp>
    </p:spTree>
    <p:extLst>
      <p:ext uri="{BB962C8B-B14F-4D97-AF65-F5344CB8AC3E}">
        <p14:creationId xmlns:p14="http://schemas.microsoft.com/office/powerpoint/2010/main" val="299221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2352" y="1182118"/>
            <a:ext cx="8186659" cy="2514718"/>
          </a:xfrm>
        </p:spPr>
        <p:txBody>
          <a:bodyPr anchor="b"/>
          <a:lstStyle>
            <a:lvl1pPr algn="ctr">
              <a:defRPr sz="6319"/>
            </a:lvl1pPr>
          </a:lstStyle>
          <a:p>
            <a:r>
              <a:rPr lang="en-US"/>
              <a:t>Click to edit Master title style</a:t>
            </a:r>
            <a:endParaRPr lang="en-US" dirty="0"/>
          </a:p>
        </p:txBody>
      </p:sp>
      <p:sp>
        <p:nvSpPr>
          <p:cNvPr id="3" name="Subtitle 2"/>
          <p:cNvSpPr>
            <a:spLocks noGrp="1"/>
          </p:cNvSpPr>
          <p:nvPr>
            <p:ph type="subTitle" idx="1"/>
          </p:nvPr>
        </p:nvSpPr>
        <p:spPr>
          <a:xfrm>
            <a:off x="1203921" y="3793813"/>
            <a:ext cx="7223522" cy="1743916"/>
          </a:xfrm>
        </p:spPr>
        <p:txBody>
          <a:bodyPr/>
          <a:lstStyle>
            <a:lvl1pPr marL="0" indent="0" algn="ctr">
              <a:buNone/>
              <a:defRPr sz="2528"/>
            </a:lvl1pPr>
            <a:lvl2pPr marL="481523" indent="0" algn="ctr">
              <a:buNone/>
              <a:defRPr sz="2106"/>
            </a:lvl2pPr>
            <a:lvl3pPr marL="963046" indent="0" algn="ctr">
              <a:buNone/>
              <a:defRPr sz="1896"/>
            </a:lvl3pPr>
            <a:lvl4pPr marL="1444569" indent="0" algn="ctr">
              <a:buNone/>
              <a:defRPr sz="1685"/>
            </a:lvl4pPr>
            <a:lvl5pPr marL="1926092" indent="0" algn="ctr">
              <a:buNone/>
              <a:defRPr sz="1685"/>
            </a:lvl5pPr>
            <a:lvl6pPr marL="2407615" indent="0" algn="ctr">
              <a:buNone/>
              <a:defRPr sz="1685"/>
            </a:lvl6pPr>
            <a:lvl7pPr marL="2889138" indent="0" algn="ctr">
              <a:buNone/>
              <a:defRPr sz="1685"/>
            </a:lvl7pPr>
            <a:lvl8pPr marL="3370661" indent="0" algn="ctr">
              <a:buNone/>
              <a:defRPr sz="1685"/>
            </a:lvl8pPr>
            <a:lvl9pPr marL="3852184" indent="0" algn="ctr">
              <a:buNone/>
              <a:defRPr sz="168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54B1B0-F328-4718-B5A2-F461E1F4E420}" type="datetimeFigureOut">
              <a:rPr lang="en-US" smtClean="0"/>
              <a:t>4/26/20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9494A-50D6-474B-82EF-BBB1132C88B2}" type="slidenum">
              <a:rPr lang="en-US" smtClean="0"/>
              <a:t>‹#›</a:t>
            </a:fld>
            <a:endParaRPr lang="en-US"/>
          </a:p>
        </p:txBody>
      </p:sp>
    </p:spTree>
    <p:extLst>
      <p:ext uri="{BB962C8B-B14F-4D97-AF65-F5344CB8AC3E}">
        <p14:creationId xmlns:p14="http://schemas.microsoft.com/office/powerpoint/2010/main" val="339091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userDrawn="1"/>
        </p:nvSpPr>
        <p:spPr>
          <a:xfrm>
            <a:off x="1414437" y="620397"/>
            <a:ext cx="8216926" cy="660272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normAutofit/>
          </a:bodyPr>
          <a:lstStyle/>
          <a:p>
            <a:pPr algn="ctr"/>
            <a:endParaRPr lang="en-US" sz="1500" b="1" dirty="0">
              <a:solidFill>
                <a:schemeClr val="tx2"/>
              </a:solidFill>
              <a:latin typeface="+mj-lt"/>
            </a:endParaRPr>
          </a:p>
        </p:txBody>
      </p:sp>
      <p:sp>
        <p:nvSpPr>
          <p:cNvPr id="3" name="Title 1"/>
          <p:cNvSpPr>
            <a:spLocks noGrp="1"/>
          </p:cNvSpPr>
          <p:nvPr>
            <p:ph type="ctrTitle" hasCustomPrompt="1"/>
          </p:nvPr>
        </p:nvSpPr>
        <p:spPr>
          <a:xfrm>
            <a:off x="1859069" y="924570"/>
            <a:ext cx="6510576" cy="1646102"/>
          </a:xfrm>
          <a:prstGeom prst="rect">
            <a:avLst/>
          </a:prstGeom>
        </p:spPr>
        <p:txBody>
          <a:bodyPr lIns="0" tIns="45720" rIns="0" bIns="45720" anchor="t" anchorCtr="0">
            <a:noAutofit/>
          </a:bodyPr>
          <a:lstStyle>
            <a:lvl1pPr algn="l">
              <a:defRPr sz="4050" b="1" baseline="0">
                <a:solidFill>
                  <a:schemeClr val="accent3"/>
                </a:solidFill>
              </a:defRPr>
            </a:lvl1pPr>
          </a:lstStyle>
          <a:p>
            <a:r>
              <a:rPr lang="en-US" dirty="0"/>
              <a:t>Click to add Section title</a:t>
            </a:r>
          </a:p>
        </p:txBody>
      </p:sp>
      <p:sp>
        <p:nvSpPr>
          <p:cNvPr id="4" name="Subtitle 2"/>
          <p:cNvSpPr>
            <a:spLocks noGrp="1"/>
          </p:cNvSpPr>
          <p:nvPr>
            <p:ph type="subTitle" idx="1" hasCustomPrompt="1"/>
          </p:nvPr>
        </p:nvSpPr>
        <p:spPr>
          <a:xfrm>
            <a:off x="1859069" y="6093208"/>
            <a:ext cx="5094108" cy="704406"/>
          </a:xfrm>
          <a:prstGeom prst="rect">
            <a:avLst/>
          </a:prstGeom>
        </p:spPr>
        <p:txBody>
          <a:bodyPr lIns="0" tIns="0" rIns="0" bIns="0" anchor="b">
            <a:noAutofit/>
          </a:bodyPr>
          <a:lstStyle>
            <a:lvl1pPr marL="0" indent="0" algn="l">
              <a:buNone/>
              <a:defRPr sz="2100" b="0">
                <a:solidFill>
                  <a:schemeClr val="accent3"/>
                </a:solidFill>
                <a:latin typeface="+mn-lt"/>
              </a:defRPr>
            </a:lvl1pPr>
            <a:lvl2pPr marL="368000" indent="0" algn="ctr">
              <a:buNone/>
              <a:defRPr>
                <a:solidFill>
                  <a:schemeClr val="tx1">
                    <a:tint val="75000"/>
                  </a:schemeClr>
                </a:solidFill>
              </a:defRPr>
            </a:lvl2pPr>
            <a:lvl3pPr marL="736001" indent="0" algn="ctr">
              <a:buNone/>
              <a:defRPr>
                <a:solidFill>
                  <a:schemeClr val="tx1">
                    <a:tint val="75000"/>
                  </a:schemeClr>
                </a:solidFill>
              </a:defRPr>
            </a:lvl3pPr>
            <a:lvl4pPr marL="1104001" indent="0" algn="ctr">
              <a:buNone/>
              <a:defRPr>
                <a:solidFill>
                  <a:schemeClr val="tx1">
                    <a:tint val="75000"/>
                  </a:schemeClr>
                </a:solidFill>
              </a:defRPr>
            </a:lvl4pPr>
            <a:lvl5pPr marL="1472001" indent="0" algn="ctr">
              <a:buNone/>
              <a:defRPr>
                <a:solidFill>
                  <a:schemeClr val="tx1">
                    <a:tint val="75000"/>
                  </a:schemeClr>
                </a:solidFill>
              </a:defRPr>
            </a:lvl5pPr>
            <a:lvl6pPr marL="1840001" indent="0" algn="ctr">
              <a:buNone/>
              <a:defRPr>
                <a:solidFill>
                  <a:schemeClr val="tx1">
                    <a:tint val="75000"/>
                  </a:schemeClr>
                </a:solidFill>
              </a:defRPr>
            </a:lvl6pPr>
            <a:lvl7pPr marL="2208002" indent="0" algn="ctr">
              <a:buNone/>
              <a:defRPr>
                <a:solidFill>
                  <a:schemeClr val="tx1">
                    <a:tint val="75000"/>
                  </a:schemeClr>
                </a:solidFill>
              </a:defRPr>
            </a:lvl7pPr>
            <a:lvl8pPr marL="2576002" indent="0" algn="ctr">
              <a:buNone/>
              <a:defRPr>
                <a:solidFill>
                  <a:schemeClr val="tx1">
                    <a:tint val="75000"/>
                  </a:schemeClr>
                </a:solidFill>
              </a:defRPr>
            </a:lvl8pPr>
            <a:lvl9pPr marL="2944002" indent="0" algn="ctr">
              <a:buNone/>
              <a:defRPr>
                <a:solidFill>
                  <a:schemeClr val="tx1">
                    <a:tint val="75000"/>
                  </a:schemeClr>
                </a:solidFill>
              </a:defRPr>
            </a:lvl9pPr>
          </a:lstStyle>
          <a:p>
            <a:r>
              <a:rPr lang="en-US" dirty="0"/>
              <a:t>Click to add subtitle</a:t>
            </a:r>
          </a:p>
        </p:txBody>
      </p:sp>
      <p:sp>
        <p:nvSpPr>
          <p:cNvPr id="5" name="Text Placeholder 35"/>
          <p:cNvSpPr>
            <a:spLocks noGrp="1"/>
          </p:cNvSpPr>
          <p:nvPr>
            <p:ph type="body" sz="quarter" idx="11" hasCustomPrompt="1"/>
          </p:nvPr>
        </p:nvSpPr>
        <p:spPr>
          <a:xfrm>
            <a:off x="8070346" y="6479876"/>
            <a:ext cx="1147360" cy="317739"/>
          </a:xfrm>
        </p:spPr>
        <p:txBody>
          <a:bodyPr lIns="0" tIns="0" rIns="0" bIns="0" anchor="b">
            <a:noAutofit/>
          </a:bodyPr>
          <a:lstStyle>
            <a:lvl1pPr marL="0" indent="0" algn="r">
              <a:buNone/>
              <a:defRPr sz="1050">
                <a:solidFill>
                  <a:schemeClr val="accent3"/>
                </a:solidFill>
                <a:latin typeface="+mj-lt"/>
              </a:defRPr>
            </a:lvl1pPr>
            <a:lvl2pPr marL="341709" indent="0">
              <a:buNone/>
              <a:defRPr/>
            </a:lvl2pPr>
            <a:lvl3pPr marL="573881" indent="0">
              <a:buNone/>
              <a:defRPr/>
            </a:lvl3pPr>
            <a:lvl4pPr marL="932688" indent="0">
              <a:buNone/>
              <a:defRPr/>
            </a:lvl4pPr>
            <a:lvl5pPr marL="1472001" indent="0">
              <a:buNone/>
              <a:defRPr/>
            </a:lvl5pPr>
          </a:lstStyle>
          <a:p>
            <a:pPr lvl="0"/>
            <a:r>
              <a:rPr lang="en-US" dirty="0"/>
              <a:t>Insert Date Here</a:t>
            </a:r>
          </a:p>
        </p:txBody>
      </p:sp>
      <p:sp>
        <p:nvSpPr>
          <p:cNvPr id="17" name="Text Placeholder 35"/>
          <p:cNvSpPr>
            <a:spLocks noGrp="1"/>
          </p:cNvSpPr>
          <p:nvPr>
            <p:ph type="body" sz="quarter" idx="12" hasCustomPrompt="1"/>
          </p:nvPr>
        </p:nvSpPr>
        <p:spPr>
          <a:xfrm>
            <a:off x="191455" y="6479876"/>
            <a:ext cx="1147360" cy="317739"/>
          </a:xfrm>
        </p:spPr>
        <p:txBody>
          <a:bodyPr lIns="0" tIns="0" rIns="0" bIns="0" anchor="b">
            <a:noAutofit/>
          </a:bodyPr>
          <a:lstStyle>
            <a:lvl1pPr marL="0" indent="0" algn="l">
              <a:buNone/>
              <a:defRPr sz="1050">
                <a:solidFill>
                  <a:schemeClr val="tx2"/>
                </a:solidFill>
                <a:latin typeface="+mj-lt"/>
              </a:defRPr>
            </a:lvl1pPr>
            <a:lvl2pPr marL="341709" indent="0">
              <a:buNone/>
              <a:defRPr/>
            </a:lvl2pPr>
            <a:lvl3pPr marL="573881" indent="0">
              <a:buNone/>
              <a:defRPr/>
            </a:lvl3pPr>
            <a:lvl4pPr marL="932688" indent="0">
              <a:buNone/>
              <a:defRPr/>
            </a:lvl4pPr>
            <a:lvl5pPr marL="1472001" indent="0">
              <a:buNone/>
              <a:defRPr/>
            </a:lvl5pPr>
          </a:lstStyle>
          <a:p>
            <a:pPr lvl="0"/>
            <a:r>
              <a:rPr lang="en-US" dirty="0"/>
              <a:t>Add presenter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14437" cy="620396"/>
          </a:xfrm>
          <a:prstGeom prst="rect">
            <a:avLst/>
          </a:prstGeom>
        </p:spPr>
      </p:pic>
    </p:spTree>
    <p:extLst>
      <p:ext uri="{BB962C8B-B14F-4D97-AF65-F5344CB8AC3E}">
        <p14:creationId xmlns:p14="http://schemas.microsoft.com/office/powerpoint/2010/main" val="203398782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CCC2EEF-1F5A-44BA-A894-1FBB47676416}"/>
              </a:ext>
            </a:extLst>
          </p:cNvPr>
          <p:cNvGraphicFramePr>
            <a:graphicFrameLocks noChangeAspect="1"/>
          </p:cNvGraphicFramePr>
          <p:nvPr userDrawn="1">
            <p:custDataLst>
              <p:tags r:id="rId2"/>
            </p:custDataLst>
            <p:extLst>
              <p:ext uri="{D42A27DB-BD31-4B8C-83A1-F6EECF244321}">
                <p14:modId xmlns:p14="http://schemas.microsoft.com/office/powerpoint/2010/main" val="3864621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6"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CCCC2EEF-1F5A-44BA-A894-1FBB476764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F1EC3AF-05CF-414D-A56A-748443204BAD}"/>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0" i="0" baseline="0" dirty="0">
              <a:solidFill>
                <a:schemeClr val="tx2"/>
              </a:solidFill>
              <a:latin typeface="Roboto Slab" pitchFamily="2" charset="0"/>
              <a:ea typeface="+mj-ea"/>
              <a:cs typeface="+mj-cs"/>
              <a:sym typeface="Roboto Slab" pitchFamily="2" charset="0"/>
            </a:endParaRPr>
          </a:p>
        </p:txBody>
      </p:sp>
      <p:sp>
        <p:nvSpPr>
          <p:cNvPr id="3" name="Slide title"/>
          <p:cNvSpPr>
            <a:spLocks noGrp="1" noChangeArrowheads="1"/>
          </p:cNvSpPr>
          <p:nvPr>
            <p:ph type="title"/>
          </p:nvPr>
        </p:nvSpPr>
        <p:spPr bwMode="gray">
          <a:xfrm>
            <a:off x="281594" y="567059"/>
            <a:ext cx="8915768"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16595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Data Are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60F0CD4-F134-4393-85EE-F212B5E6FED7}"/>
              </a:ext>
            </a:extLst>
          </p:cNvPr>
          <p:cNvGraphicFramePr>
            <a:graphicFrameLocks noChangeAspect="1"/>
          </p:cNvGraphicFramePr>
          <p:nvPr userDrawn="1">
            <p:custDataLst>
              <p:tags r:id="rId2"/>
            </p:custDataLst>
            <p:extLst>
              <p:ext uri="{D42A27DB-BD31-4B8C-83A1-F6EECF244321}">
                <p14:modId xmlns:p14="http://schemas.microsoft.com/office/powerpoint/2010/main" val="3059422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0"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760F0CD4-F134-4393-85EE-F212B5E6FED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B86CE6F-0238-4FA6-A98D-2A2671D6A029}"/>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0" i="0" baseline="0" dirty="0">
              <a:solidFill>
                <a:schemeClr val="tx2"/>
              </a:solidFill>
              <a:latin typeface="Roboto Slab" pitchFamily="2" charset="0"/>
              <a:ea typeface="+mj-ea"/>
              <a:cs typeface="+mj-cs"/>
              <a:sym typeface="Roboto Slab" pitchFamily="2"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594" y="6702265"/>
            <a:ext cx="999023" cy="228600"/>
          </a:xfrm>
          <a:prstGeom prst="rect">
            <a:avLst/>
          </a:prstGeom>
        </p:spPr>
      </p:pic>
      <p:sp>
        <p:nvSpPr>
          <p:cNvPr id="4" name="Rectangle 3"/>
          <p:cNvSpPr/>
          <p:nvPr/>
        </p:nvSpPr>
        <p:spPr>
          <a:xfrm>
            <a:off x="281594" y="1229710"/>
            <a:ext cx="9068175" cy="3479450"/>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37"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40" name="Straight Connector 39"/>
          <p:cNvCxnSpPr/>
          <p:nvPr/>
        </p:nvCxnSpPr>
        <p:spPr>
          <a:xfrm>
            <a:off x="294641" y="6585155"/>
            <a:ext cx="90551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281594" y="567059"/>
            <a:ext cx="8915768"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281595" y="455926"/>
            <a:ext cx="906817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5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a slidebar op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8EA66DD-47B6-41AF-856C-60DA6DFCF967}"/>
              </a:ext>
            </a:extLst>
          </p:cNvPr>
          <p:cNvGraphicFramePr>
            <a:graphicFrameLocks noChangeAspect="1"/>
          </p:cNvGraphicFramePr>
          <p:nvPr userDrawn="1">
            <p:custDataLst>
              <p:tags r:id="rId2"/>
            </p:custDataLst>
            <p:extLst>
              <p:ext uri="{D42A27DB-BD31-4B8C-83A1-F6EECF244321}">
                <p14:modId xmlns:p14="http://schemas.microsoft.com/office/powerpoint/2010/main" val="1232087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34"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98EA66DD-47B6-41AF-856C-60DA6DFCF9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FD3A3A6-74B7-4401-98A3-0D4D473F5A0A}"/>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0" i="0" baseline="0" dirty="0">
              <a:solidFill>
                <a:schemeClr val="tx2"/>
              </a:solidFill>
              <a:latin typeface="Roboto Slab" pitchFamily="2" charset="0"/>
              <a:ea typeface="+mj-ea"/>
              <a:cs typeface="+mj-cs"/>
              <a:sym typeface="Roboto Slab" pitchFamily="2" charset="0"/>
            </a:endParaRPr>
          </a:p>
        </p:txBody>
      </p:sp>
      <p:sp>
        <p:nvSpPr>
          <p:cNvPr id="27"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30" name="Straight Connector 29"/>
          <p:cNvCxnSpPr/>
          <p:nvPr/>
        </p:nvCxnSpPr>
        <p:spPr>
          <a:xfrm>
            <a:off x="1672897" y="6585155"/>
            <a:ext cx="767687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2898" y="6702265"/>
            <a:ext cx="999023" cy="228600"/>
          </a:xfrm>
          <a:prstGeom prst="rect">
            <a:avLst/>
          </a:prstGeom>
        </p:spPr>
      </p:pic>
      <p:sp>
        <p:nvSpPr>
          <p:cNvPr id="9" name="Slide title"/>
          <p:cNvSpPr>
            <a:spLocks noGrp="1" noChangeArrowheads="1"/>
          </p:cNvSpPr>
          <p:nvPr>
            <p:ph type="title"/>
          </p:nvPr>
        </p:nvSpPr>
        <p:spPr bwMode="gray">
          <a:xfrm>
            <a:off x="1672897" y="567059"/>
            <a:ext cx="5310612"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1672897" y="463763"/>
            <a:ext cx="7676871"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479054"/>
      </p:ext>
    </p:extLst>
  </p:cSld>
  <p:clrMapOvr>
    <a:masterClrMapping/>
  </p:clrMapOvr>
  <p:extLst>
    <p:ext uri="{DCECCB84-F9BA-43D5-87BE-67443E8EF086}">
      <p15:sldGuideLst xmlns:p15="http://schemas.microsoft.com/office/powerpoint/2012/main">
        <p15:guide id="1" pos="10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C5B168-3E9E-4320-B0DB-444B32EA83F3}"/>
              </a:ext>
            </a:extLst>
          </p:cNvPr>
          <p:cNvGraphicFramePr>
            <a:graphicFrameLocks noChangeAspect="1"/>
          </p:cNvGraphicFramePr>
          <p:nvPr userDrawn="1">
            <p:custDataLst>
              <p:tags r:id="rId2"/>
            </p:custDataLst>
            <p:extLst>
              <p:ext uri="{D42A27DB-BD31-4B8C-83A1-F6EECF244321}">
                <p14:modId xmlns:p14="http://schemas.microsoft.com/office/powerpoint/2010/main" val="4193017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58"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F0C5B168-3E9E-4320-B0DB-444B32EA83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76AC7A1-98DA-4510-AA81-E278E57ABE73}"/>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0" i="0" baseline="0" dirty="0">
              <a:solidFill>
                <a:schemeClr val="tx2"/>
              </a:solidFill>
              <a:latin typeface="Roboto Slab" pitchFamily="2" charset="0"/>
              <a:ea typeface="+mj-ea"/>
              <a:cs typeface="+mj-cs"/>
              <a:sym typeface="Roboto Slab" pitchFamily="2" charset="0"/>
            </a:endParaRPr>
          </a:p>
        </p:txBody>
      </p:sp>
      <p:sp>
        <p:nvSpPr>
          <p:cNvPr id="12" name="Rectangle 11"/>
          <p:cNvSpPr/>
          <p:nvPr/>
        </p:nvSpPr>
        <p:spPr>
          <a:xfrm>
            <a:off x="1" y="1"/>
            <a:ext cx="3592110"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27"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30" name="Straight Connector 29"/>
          <p:cNvCxnSpPr/>
          <p:nvPr/>
        </p:nvCxnSpPr>
        <p:spPr>
          <a:xfrm>
            <a:off x="3886750" y="6585155"/>
            <a:ext cx="546301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6750" y="6702265"/>
            <a:ext cx="999023" cy="228600"/>
          </a:xfrm>
          <a:prstGeom prst="rect">
            <a:avLst/>
          </a:prstGeom>
        </p:spPr>
      </p:pic>
      <p:sp>
        <p:nvSpPr>
          <p:cNvPr id="9" name="Slide title"/>
          <p:cNvSpPr>
            <a:spLocks noGrp="1" noChangeArrowheads="1"/>
          </p:cNvSpPr>
          <p:nvPr>
            <p:ph type="title"/>
          </p:nvPr>
        </p:nvSpPr>
        <p:spPr bwMode="gray">
          <a:xfrm>
            <a:off x="3886750" y="567059"/>
            <a:ext cx="5310612"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886750" y="455927"/>
            <a:ext cx="5463018"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48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1"/>
            <a:ext cx="3592110"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20"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23" name="Straight Connector 22"/>
          <p:cNvCxnSpPr/>
          <p:nvPr/>
        </p:nvCxnSpPr>
        <p:spPr>
          <a:xfrm>
            <a:off x="3886750" y="6585155"/>
            <a:ext cx="546301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750" y="6702265"/>
            <a:ext cx="999023" cy="228600"/>
          </a:xfrm>
          <a:prstGeom prst="rect">
            <a:avLst/>
          </a:prstGeom>
        </p:spPr>
      </p:pic>
      <p:sp>
        <p:nvSpPr>
          <p:cNvPr id="9" name="Slide title"/>
          <p:cNvSpPr>
            <a:spLocks noGrp="1" noChangeArrowheads="1"/>
          </p:cNvSpPr>
          <p:nvPr>
            <p:ph type="title"/>
          </p:nvPr>
        </p:nvSpPr>
        <p:spPr bwMode="gray">
          <a:xfrm>
            <a:off x="3886750" y="567059"/>
            <a:ext cx="5310612"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886750" y="455927"/>
            <a:ext cx="5463018"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cxnSp>
        <p:nvCxnSpPr>
          <p:cNvPr id="11" name="Straight Connector 10"/>
          <p:cNvCxnSpPr/>
          <p:nvPr userDrawn="1"/>
        </p:nvCxnSpPr>
        <p:spPr>
          <a:xfrm>
            <a:off x="281595" y="455926"/>
            <a:ext cx="46439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184862" y="1"/>
            <a:ext cx="4446501"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20" name="SlideNumber"/>
          <p:cNvSpPr/>
          <p:nvPr/>
        </p:nvSpPr>
        <p:spPr>
          <a:xfrm>
            <a:off x="4525154"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23" name="Straight Connector 22"/>
          <p:cNvCxnSpPr/>
          <p:nvPr/>
        </p:nvCxnSpPr>
        <p:spPr>
          <a:xfrm>
            <a:off x="294640" y="6585155"/>
            <a:ext cx="45996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640" y="6702265"/>
            <a:ext cx="999023" cy="228600"/>
          </a:xfrm>
          <a:prstGeom prst="rect">
            <a:avLst/>
          </a:prstGeom>
        </p:spPr>
      </p:pic>
      <p:sp>
        <p:nvSpPr>
          <p:cNvPr id="9" name="Slide title"/>
          <p:cNvSpPr>
            <a:spLocks noGrp="1" noChangeArrowheads="1"/>
          </p:cNvSpPr>
          <p:nvPr>
            <p:ph type="title"/>
          </p:nvPr>
        </p:nvSpPr>
        <p:spPr bwMode="gray">
          <a:xfrm>
            <a:off x="279053" y="567059"/>
            <a:ext cx="463085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217796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12" name="Rectangle 11"/>
          <p:cNvSpPr/>
          <p:nvPr/>
        </p:nvSpPr>
        <p:spPr>
          <a:xfrm>
            <a:off x="5184862" y="1"/>
            <a:ext cx="4446501"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26" name="SlideNumber"/>
          <p:cNvSpPr/>
          <p:nvPr/>
        </p:nvSpPr>
        <p:spPr>
          <a:xfrm>
            <a:off x="4525154"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29" name="Straight Connector 28"/>
          <p:cNvCxnSpPr/>
          <p:nvPr/>
        </p:nvCxnSpPr>
        <p:spPr>
          <a:xfrm>
            <a:off x="294640" y="6585155"/>
            <a:ext cx="45996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640" y="6702265"/>
            <a:ext cx="999023" cy="228600"/>
          </a:xfrm>
          <a:prstGeom prst="rect">
            <a:avLst/>
          </a:prstGeom>
        </p:spPr>
      </p:pic>
      <p:sp>
        <p:nvSpPr>
          <p:cNvPr id="9" name="Slide title"/>
          <p:cNvSpPr>
            <a:spLocks noGrp="1" noChangeArrowheads="1"/>
          </p:cNvSpPr>
          <p:nvPr>
            <p:ph type="title"/>
          </p:nvPr>
        </p:nvSpPr>
        <p:spPr bwMode="gray">
          <a:xfrm>
            <a:off x="281595" y="567059"/>
            <a:ext cx="463085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294640" y="455926"/>
            <a:ext cx="463085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81595" y="455926"/>
            <a:ext cx="46439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34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003678-DADB-422E-92E2-650549F8D1A1}"/>
              </a:ext>
            </a:extLst>
          </p:cNvPr>
          <p:cNvGraphicFramePr>
            <a:graphicFrameLocks noChangeAspect="1"/>
          </p:cNvGraphicFramePr>
          <p:nvPr userDrawn="1">
            <p:custDataLst>
              <p:tags r:id="rId20"/>
            </p:custDataLst>
            <p:extLst>
              <p:ext uri="{D42A27DB-BD31-4B8C-83A1-F6EECF244321}">
                <p14:modId xmlns:p14="http://schemas.microsoft.com/office/powerpoint/2010/main" val="202328194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162" name="think-cell Slide" r:id="rId22" imgW="473" imgH="473" progId="TCLayout.ActiveDocument.1">
                  <p:embed/>
                </p:oleObj>
              </mc:Choice>
              <mc:Fallback>
                <p:oleObj name="think-cell Slide" r:id="rId22" imgW="473" imgH="473" progId="TCLayout.ActiveDocument.1">
                  <p:embed/>
                  <p:pic>
                    <p:nvPicPr>
                      <p:cNvPr id="3" name="Object 2" hidden="1">
                        <a:extLst>
                          <a:ext uri="{FF2B5EF4-FFF2-40B4-BE49-F238E27FC236}">
                            <a16:creationId xmlns:a16="http://schemas.microsoft.com/office/drawing/2014/main" id="{60003678-DADB-422E-92E2-650549F8D1A1}"/>
                          </a:ext>
                        </a:extLst>
                      </p:cNvPr>
                      <p:cNvPicPr/>
                      <p:nvPr/>
                    </p:nvPicPr>
                    <p:blipFill>
                      <a:blip r:embed="rId23"/>
                      <a:stretch>
                        <a:fillRect/>
                      </a:stretch>
                    </p:blipFill>
                    <p:spPr>
                      <a:xfrm>
                        <a:off x="1191" y="1588"/>
                        <a:ext cx="1191" cy="1588"/>
                      </a:xfrm>
                      <a:prstGeom prst="rect">
                        <a:avLst/>
                      </a:prstGeom>
                    </p:spPr>
                  </p:pic>
                </p:oleObj>
              </mc:Fallback>
            </mc:AlternateContent>
          </a:graphicData>
        </a:graphic>
      </p:graphicFrame>
      <p:pic>
        <p:nvPicPr>
          <p:cNvPr id="8" name="Picture 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81594" y="6702265"/>
            <a:ext cx="999023" cy="228600"/>
          </a:xfrm>
          <a:prstGeom prst="rect">
            <a:avLst/>
          </a:prstGeom>
        </p:spPr>
      </p:pic>
      <p:sp>
        <p:nvSpPr>
          <p:cNvPr id="22" name="Slide title"/>
          <p:cNvSpPr>
            <a:spLocks noGrp="1" noChangeArrowheads="1"/>
          </p:cNvSpPr>
          <p:nvPr>
            <p:ph type="title"/>
          </p:nvPr>
        </p:nvSpPr>
        <p:spPr bwMode="gray">
          <a:xfrm>
            <a:off x="281594" y="567059"/>
            <a:ext cx="8915768"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1"/>
            </p:custDataLst>
          </p:nvPr>
        </p:nvSpPr>
        <p:spPr>
          <a:xfrm>
            <a:off x="281595" y="1278372"/>
            <a:ext cx="8929043" cy="4634408"/>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12" name="Straight Connector 11"/>
          <p:cNvCxnSpPr/>
          <p:nvPr/>
        </p:nvCxnSpPr>
        <p:spPr>
          <a:xfrm>
            <a:off x="281595" y="455926"/>
            <a:ext cx="906817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94641" y="6585155"/>
            <a:ext cx="90551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9"/>
    </p:custDataLst>
    <p:extLst>
      <p:ext uri="{BB962C8B-B14F-4D97-AF65-F5344CB8AC3E}">
        <p14:creationId xmlns:p14="http://schemas.microsoft.com/office/powerpoint/2010/main" val="601067926"/>
      </p:ext>
    </p:extLst>
  </p:cSld>
  <p:clrMap bg1="lt1" tx1="dk1" bg2="lt2" tx2="dk2" accent1="accent1" accent2="accent2" accent3="accent3" accent4="accent4" accent5="accent5" accent6="accent6" hlink="hlink" folHlink="folHlink"/>
  <p:sldLayoutIdLst>
    <p:sldLayoutId id="2147483683" r:id="rId1"/>
    <p:sldLayoutId id="2147483689" r:id="rId2"/>
    <p:sldLayoutId id="2147483662" r:id="rId3"/>
    <p:sldLayoutId id="2147483682" r:id="rId4"/>
    <p:sldLayoutId id="2147483690" r:id="rId5"/>
    <p:sldLayoutId id="2147483678" r:id="rId6"/>
    <p:sldLayoutId id="2147483679" r:id="rId7"/>
    <p:sldLayoutId id="2147483681" r:id="rId8"/>
    <p:sldLayoutId id="2147483680" r:id="rId9"/>
    <p:sldLayoutId id="2147483663" r:id="rId10"/>
    <p:sldLayoutId id="2147483664" r:id="rId11"/>
    <p:sldLayoutId id="2147483677" r:id="rId12"/>
    <p:sldLayoutId id="2147483691" r:id="rId13"/>
    <p:sldLayoutId id="2147483686" r:id="rId14"/>
    <p:sldLayoutId id="2147483692" r:id="rId15"/>
    <p:sldLayoutId id="2147483693" r:id="rId16"/>
  </p:sldLayoutIdLst>
  <p:txStyles>
    <p:titleStyle>
      <a:lvl1pPr algn="l" defTabSz="736001" rtl="0" eaLnBrk="1" latinLnBrk="0" hangingPunct="1">
        <a:spcBef>
          <a:spcPct val="0"/>
        </a:spcBef>
        <a:buNone/>
        <a:defRPr sz="2700" kern="1200">
          <a:solidFill>
            <a:schemeClr val="tx1"/>
          </a:solidFill>
          <a:latin typeface="+mj-lt"/>
          <a:ea typeface="+mj-ea"/>
          <a:cs typeface="+mj-cs"/>
        </a:defRPr>
      </a:lvl1pPr>
    </p:titleStyle>
    <p:bodyStyle>
      <a:lvl1pPr marL="203597" marR="0" indent="-203597" algn="l" defTabSz="735806"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50" b="0" i="0" u="none" strike="noStrike" kern="1200" cap="none" spc="0" normalizeH="0" baseline="0" noProof="1">
          <a:ln>
            <a:noFill/>
          </a:ln>
          <a:solidFill>
            <a:schemeClr val="tx1"/>
          </a:solidFill>
          <a:effectLst/>
          <a:uLnTx/>
          <a:uFillTx/>
          <a:latin typeface="+mn-lt"/>
          <a:ea typeface="+mn-ea"/>
          <a:cs typeface="+mn-cs"/>
        </a:defRPr>
      </a:lvl1pPr>
      <a:lvl2pPr marL="431006" marR="0" indent="-89297" algn="l" defTabSz="735806" rtl="0" eaLnBrk="1" fontAlgn="base" latinLnBrk="0" hangingPunct="1">
        <a:lnSpc>
          <a:spcPct val="100000"/>
        </a:lnSpc>
        <a:spcBef>
          <a:spcPct val="20000"/>
        </a:spcBef>
        <a:spcAft>
          <a:spcPct val="0"/>
        </a:spcAft>
        <a:buClr>
          <a:schemeClr val="tx1"/>
        </a:buClr>
        <a:buSzPts val="2200"/>
        <a:buFont typeface="Verdana"/>
        <a:buChar char="-"/>
        <a:tabLst/>
        <a:defRPr lang="en-CA" altLang="zh-CN" sz="1200" kern="1200" baseline="0" noProof="1">
          <a:solidFill>
            <a:schemeClr val="tx1"/>
          </a:solidFill>
          <a:latin typeface="+mn-lt"/>
          <a:ea typeface="+mn-ea"/>
          <a:cs typeface="+mn-cs"/>
        </a:defRPr>
      </a:lvl2pPr>
      <a:lvl3pPr marL="789385" marR="0" indent="-215504" algn="l" defTabSz="735806"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00" kern="1200" noProof="1">
          <a:solidFill>
            <a:schemeClr val="tx1"/>
          </a:solidFill>
          <a:latin typeface="+mn-lt"/>
          <a:ea typeface="+mn-ea"/>
          <a:cs typeface="+mn-cs"/>
        </a:defRPr>
      </a:lvl3pPr>
      <a:lvl4pPr marL="1090422" marR="0" indent="-157734" algn="l" defTabSz="736001"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00" kern="1200">
          <a:solidFill>
            <a:schemeClr val="tx1"/>
          </a:solidFill>
          <a:latin typeface="+mn-lt"/>
          <a:ea typeface="+mn-ea"/>
          <a:cs typeface="+mn-cs"/>
        </a:defRPr>
      </a:lvl4pPr>
      <a:lvl5pPr marL="1656002" indent="-184001" algn="l" defTabSz="736001"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5pPr>
      <a:lvl6pPr marL="2024002" indent="-184001" algn="l" defTabSz="736001" rtl="0" eaLnBrk="1" latinLnBrk="0" hangingPunct="1">
        <a:spcBef>
          <a:spcPct val="20000"/>
        </a:spcBef>
        <a:buFont typeface="Arial" pitchFamily="34" charset="0"/>
        <a:buChar char="•"/>
        <a:defRPr sz="1575" kern="1200">
          <a:solidFill>
            <a:schemeClr val="tx1"/>
          </a:solidFill>
          <a:latin typeface="+mn-lt"/>
          <a:ea typeface="+mn-ea"/>
          <a:cs typeface="+mn-cs"/>
        </a:defRPr>
      </a:lvl6pPr>
      <a:lvl7pPr marL="2392002" indent="-184001" algn="l" defTabSz="736001" rtl="0" eaLnBrk="1" latinLnBrk="0" hangingPunct="1">
        <a:spcBef>
          <a:spcPct val="20000"/>
        </a:spcBef>
        <a:buFont typeface="Arial" pitchFamily="34" charset="0"/>
        <a:buChar char="•"/>
        <a:defRPr sz="1575" kern="1200">
          <a:solidFill>
            <a:schemeClr val="tx1"/>
          </a:solidFill>
          <a:latin typeface="+mn-lt"/>
          <a:ea typeface="+mn-ea"/>
          <a:cs typeface="+mn-cs"/>
        </a:defRPr>
      </a:lvl7pPr>
      <a:lvl8pPr marL="2760002" indent="-184001" algn="l" defTabSz="736001" rtl="0" eaLnBrk="1" latinLnBrk="0" hangingPunct="1">
        <a:spcBef>
          <a:spcPct val="20000"/>
        </a:spcBef>
        <a:buFont typeface="Arial" pitchFamily="34" charset="0"/>
        <a:buChar char="•"/>
        <a:defRPr sz="1575" kern="1200">
          <a:solidFill>
            <a:schemeClr val="tx1"/>
          </a:solidFill>
          <a:latin typeface="+mn-lt"/>
          <a:ea typeface="+mn-ea"/>
          <a:cs typeface="+mn-cs"/>
        </a:defRPr>
      </a:lvl8pPr>
      <a:lvl9pPr marL="3128003" indent="-184001" algn="l" defTabSz="736001" rtl="0" eaLnBrk="1" latinLnBrk="0" hangingPunct="1">
        <a:spcBef>
          <a:spcPct val="20000"/>
        </a:spcBef>
        <a:buFont typeface="Arial" pitchFamily="34" charset="0"/>
        <a:buChar char="•"/>
        <a:defRPr sz="1575" kern="1200">
          <a:solidFill>
            <a:schemeClr val="tx1"/>
          </a:solidFill>
          <a:latin typeface="+mn-lt"/>
          <a:ea typeface="+mn-ea"/>
          <a:cs typeface="+mn-cs"/>
        </a:defRPr>
      </a:lvl9pPr>
    </p:bodyStyle>
    <p:otherStyle>
      <a:defPPr>
        <a:defRPr lang="en-US"/>
      </a:defPPr>
      <a:lvl1pPr marL="0" algn="l" defTabSz="736001" rtl="0" eaLnBrk="1" latinLnBrk="0" hangingPunct="1">
        <a:defRPr sz="1350" kern="1200">
          <a:solidFill>
            <a:schemeClr val="tx1"/>
          </a:solidFill>
          <a:latin typeface="+mn-lt"/>
          <a:ea typeface="+mn-ea"/>
          <a:cs typeface="+mn-cs"/>
        </a:defRPr>
      </a:lvl1pPr>
      <a:lvl2pPr marL="368000" algn="l" defTabSz="736001" rtl="0" eaLnBrk="1" latinLnBrk="0" hangingPunct="1">
        <a:defRPr sz="1425" kern="1200">
          <a:solidFill>
            <a:schemeClr val="tx1"/>
          </a:solidFill>
          <a:latin typeface="+mn-lt"/>
          <a:ea typeface="+mn-ea"/>
          <a:cs typeface="+mn-cs"/>
        </a:defRPr>
      </a:lvl2pPr>
      <a:lvl3pPr marL="736001" algn="l" defTabSz="736001" rtl="0" eaLnBrk="1" latinLnBrk="0" hangingPunct="1">
        <a:defRPr sz="1425" kern="1200">
          <a:solidFill>
            <a:schemeClr val="tx1"/>
          </a:solidFill>
          <a:latin typeface="+mn-lt"/>
          <a:ea typeface="+mn-ea"/>
          <a:cs typeface="+mn-cs"/>
        </a:defRPr>
      </a:lvl3pPr>
      <a:lvl4pPr marL="1104001" algn="l" defTabSz="736001" rtl="0" eaLnBrk="1" latinLnBrk="0" hangingPunct="1">
        <a:defRPr sz="1425" kern="1200">
          <a:solidFill>
            <a:schemeClr val="tx1"/>
          </a:solidFill>
          <a:latin typeface="+mn-lt"/>
          <a:ea typeface="+mn-ea"/>
          <a:cs typeface="+mn-cs"/>
        </a:defRPr>
      </a:lvl4pPr>
      <a:lvl5pPr marL="1472001" algn="l" defTabSz="736001" rtl="0" eaLnBrk="1" latinLnBrk="0" hangingPunct="1">
        <a:defRPr sz="1425" kern="1200">
          <a:solidFill>
            <a:schemeClr val="tx1"/>
          </a:solidFill>
          <a:latin typeface="+mn-lt"/>
          <a:ea typeface="+mn-ea"/>
          <a:cs typeface="+mn-cs"/>
        </a:defRPr>
      </a:lvl5pPr>
      <a:lvl6pPr marL="1840001" algn="l" defTabSz="736001" rtl="0" eaLnBrk="1" latinLnBrk="0" hangingPunct="1">
        <a:defRPr sz="1425" kern="1200">
          <a:solidFill>
            <a:schemeClr val="tx1"/>
          </a:solidFill>
          <a:latin typeface="+mn-lt"/>
          <a:ea typeface="+mn-ea"/>
          <a:cs typeface="+mn-cs"/>
        </a:defRPr>
      </a:lvl6pPr>
      <a:lvl7pPr marL="2208002" algn="l" defTabSz="736001" rtl="0" eaLnBrk="1" latinLnBrk="0" hangingPunct="1">
        <a:defRPr sz="1425" kern="1200">
          <a:solidFill>
            <a:schemeClr val="tx1"/>
          </a:solidFill>
          <a:latin typeface="+mn-lt"/>
          <a:ea typeface="+mn-ea"/>
          <a:cs typeface="+mn-cs"/>
        </a:defRPr>
      </a:lvl7pPr>
      <a:lvl8pPr marL="2576002" algn="l" defTabSz="736001" rtl="0" eaLnBrk="1" latinLnBrk="0" hangingPunct="1">
        <a:defRPr sz="1425" kern="1200">
          <a:solidFill>
            <a:schemeClr val="tx1"/>
          </a:solidFill>
          <a:latin typeface="+mn-lt"/>
          <a:ea typeface="+mn-ea"/>
          <a:cs typeface="+mn-cs"/>
        </a:defRPr>
      </a:lvl8pPr>
      <a:lvl9pPr marL="2944002" algn="l" defTabSz="736001" rtl="0" eaLnBrk="1" latinLnBrk="0" hangingPunct="1">
        <a:defRPr sz="1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5.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5.png"/><Relationship Id="rId2" Type="http://schemas.openxmlformats.org/officeDocument/2006/relationships/tags" Target="../tags/tag31.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4.xml"/><Relationship Id="rId7" Type="http://schemas.openxmlformats.org/officeDocument/2006/relationships/image" Target="../media/image1.emf"/><Relationship Id="rId2" Type="http://schemas.openxmlformats.org/officeDocument/2006/relationships/tags" Target="../tags/tag33.xml"/><Relationship Id="rId1" Type="http://schemas.openxmlformats.org/officeDocument/2006/relationships/vmlDrawing" Target="../drawings/vmlDrawing18.vml"/><Relationship Id="rId6" Type="http://schemas.openxmlformats.org/officeDocument/2006/relationships/oleObject" Target="../embeddings/oleObject14.bin"/><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vmlDrawing" Target="../drawings/vmlDrawing19.vml"/><Relationship Id="rId6" Type="http://schemas.openxmlformats.org/officeDocument/2006/relationships/oleObject" Target="../embeddings/oleObject15.bin"/><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8.xml"/><Relationship Id="rId7" Type="http://schemas.openxmlformats.org/officeDocument/2006/relationships/image" Target="../media/image1.emf"/><Relationship Id="rId2" Type="http://schemas.openxmlformats.org/officeDocument/2006/relationships/tags" Target="../tags/tag37.xml"/><Relationship Id="rId1" Type="http://schemas.openxmlformats.org/officeDocument/2006/relationships/vmlDrawing" Target="../drawings/vmlDrawing20.vml"/><Relationship Id="rId6" Type="http://schemas.openxmlformats.org/officeDocument/2006/relationships/oleObject" Target="../embeddings/oleObject16.bin"/><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vmlDrawing" Target="../drawings/vmlDrawing21.vml"/><Relationship Id="rId6" Type="http://schemas.openxmlformats.org/officeDocument/2006/relationships/oleObject" Target="../embeddings/oleObject17.bin"/><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2.xml"/><Relationship Id="rId7" Type="http://schemas.openxmlformats.org/officeDocument/2006/relationships/image" Target="../media/image1.emf"/><Relationship Id="rId2" Type="http://schemas.openxmlformats.org/officeDocument/2006/relationships/tags" Target="../tags/tag41.xml"/><Relationship Id="rId1" Type="http://schemas.openxmlformats.org/officeDocument/2006/relationships/vmlDrawing" Target="../drawings/vmlDrawing22.vml"/><Relationship Id="rId6" Type="http://schemas.openxmlformats.org/officeDocument/2006/relationships/oleObject" Target="../embeddings/oleObject18.bin"/><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vmlDrawing" Target="../drawings/vmlDrawing23.vml"/><Relationship Id="rId6" Type="http://schemas.openxmlformats.org/officeDocument/2006/relationships/oleObject" Target="../embeddings/oleObject19.bin"/><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www.statsmedic.com/youtube" TargetMode="External"/><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xml"/><Relationship Id="rId10" Type="http://schemas.openxmlformats.org/officeDocument/2006/relationships/image" Target="../media/image8.jpg"/><Relationship Id="rId4" Type="http://schemas.openxmlformats.org/officeDocument/2006/relationships/slideLayout" Target="../slideLayouts/slideLayout10.xml"/><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46.xml"/><Relationship Id="rId7" Type="http://schemas.openxmlformats.org/officeDocument/2006/relationships/image" Target="../media/image1.emf"/><Relationship Id="rId2" Type="http://schemas.openxmlformats.org/officeDocument/2006/relationships/tags" Target="../tags/tag45.xml"/><Relationship Id="rId1" Type="http://schemas.openxmlformats.org/officeDocument/2006/relationships/vmlDrawing" Target="../drawings/vmlDrawing24.vml"/><Relationship Id="rId6" Type="http://schemas.openxmlformats.org/officeDocument/2006/relationships/oleObject" Target="../embeddings/oleObject20.bin"/><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48.xml"/><Relationship Id="rId7" Type="http://schemas.openxmlformats.org/officeDocument/2006/relationships/image" Target="../media/image1.emf"/><Relationship Id="rId2" Type="http://schemas.openxmlformats.org/officeDocument/2006/relationships/tags" Target="../tags/tag47.xml"/><Relationship Id="rId1" Type="http://schemas.openxmlformats.org/officeDocument/2006/relationships/vmlDrawing" Target="../drawings/vmlDrawing25.vml"/><Relationship Id="rId6" Type="http://schemas.openxmlformats.org/officeDocument/2006/relationships/oleObject" Target="../embeddings/oleObject21.bin"/><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50.xml"/><Relationship Id="rId7" Type="http://schemas.openxmlformats.org/officeDocument/2006/relationships/image" Target="../media/image1.emf"/><Relationship Id="rId2" Type="http://schemas.openxmlformats.org/officeDocument/2006/relationships/tags" Target="../tags/tag49.xml"/><Relationship Id="rId1" Type="http://schemas.openxmlformats.org/officeDocument/2006/relationships/vmlDrawing" Target="../drawings/vmlDrawing26.vml"/><Relationship Id="rId6" Type="http://schemas.openxmlformats.org/officeDocument/2006/relationships/oleObject" Target="../embeddings/oleObject22.bin"/><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1.xml"/><Relationship Id="rId1" Type="http://schemas.openxmlformats.org/officeDocument/2006/relationships/vmlDrawing" Target="../drawings/vmlDrawing27.vml"/><Relationship Id="rId6" Type="http://schemas.openxmlformats.org/officeDocument/2006/relationships/image" Target="../media/image25.png"/><Relationship Id="rId5" Type="http://schemas.openxmlformats.org/officeDocument/2006/relationships/image" Target="../media/image1.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9.xml"/><Relationship Id="rId7" Type="http://schemas.openxmlformats.org/officeDocument/2006/relationships/image" Target="../media/image1.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oleObject" Target="../embeddings/oleObject8.bin"/><Relationship Id="rId5" Type="http://schemas.openxmlformats.org/officeDocument/2006/relationships/notesSlide" Target="../notesSlides/notesSlide2.xml"/><Relationship Id="rId4"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hyperlink" Target="http://collegeboard.org/ap-covid19-updates" TargetMode="External"/><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oleObject" Target="../embeddings/oleObject8.bin"/><Relationship Id="rId5" Type="http://schemas.openxmlformats.org/officeDocument/2006/relationships/notesSlide" Target="../notesSlides/notesSlide3.xml"/><Relationship Id="rId10" Type="http://schemas.openxmlformats.org/officeDocument/2006/relationships/hyperlink" Target="https://apcoronavirusupdates.collegeboard.org/educators/course-schedule" TargetMode="External"/><Relationship Id="rId4" Type="http://schemas.openxmlformats.org/officeDocument/2006/relationships/slideLayout" Target="../slideLayouts/slideLayout10.xml"/><Relationship Id="rId9" Type="http://schemas.openxmlformats.org/officeDocument/2006/relationships/hyperlink" Target="https://apstudents.collegeboard.org/coronavirus-updates"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12AB356-E41C-4551-A84F-B7149EE8C5E0}"/>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93287"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412AB356-E41C-4551-A84F-B7149EE8C5E0}"/>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65429A44-6B75-4960-BDC9-8697E7D0C8E1}"/>
              </a:ext>
            </a:extLst>
          </p:cNvPr>
          <p:cNvPicPr>
            <a:picLocks noChangeAspect="1"/>
          </p:cNvPicPr>
          <p:nvPr/>
        </p:nvPicPr>
        <p:blipFill>
          <a:blip r:embed="rId6"/>
          <a:stretch>
            <a:fillRect/>
          </a:stretch>
        </p:blipFill>
        <p:spPr>
          <a:xfrm>
            <a:off x="265" y="902890"/>
            <a:ext cx="9630833" cy="5417344"/>
          </a:xfrm>
          <a:prstGeom prst="rect">
            <a:avLst/>
          </a:prstGeom>
        </p:spPr>
      </p:pic>
    </p:spTree>
    <p:extLst>
      <p:ext uri="{BB962C8B-B14F-4D97-AF65-F5344CB8AC3E}">
        <p14:creationId xmlns:p14="http://schemas.microsoft.com/office/powerpoint/2010/main" val="3100250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F422-86AE-4444-B6D0-18C74B941C21}"/>
              </a:ext>
            </a:extLst>
          </p:cNvPr>
          <p:cNvSpPr>
            <a:spLocks noGrp="1"/>
          </p:cNvSpPr>
          <p:nvPr>
            <p:ph type="title"/>
          </p:nvPr>
        </p:nvSpPr>
        <p:spPr/>
        <p:txBody>
          <a:bodyPr/>
          <a:lstStyle/>
          <a:p>
            <a:r>
              <a:rPr lang="en-US" dirty="0"/>
              <a:t>2015 - AP Statistics Free Response #3</a:t>
            </a:r>
          </a:p>
        </p:txBody>
      </p:sp>
      <p:sp>
        <p:nvSpPr>
          <p:cNvPr id="4" name="Content Placeholder 3">
            <a:extLst>
              <a:ext uri="{FF2B5EF4-FFF2-40B4-BE49-F238E27FC236}">
                <a16:creationId xmlns:a16="http://schemas.microsoft.com/office/drawing/2014/main" id="{11EFD269-5EF7-1144-B649-38A7C9A228BF}"/>
              </a:ext>
            </a:extLst>
          </p:cNvPr>
          <p:cNvSpPr txBox="1">
            <a:spLocks noGrp="1"/>
          </p:cNvSpPr>
          <p:nvPr>
            <p:ph idx="1"/>
          </p:nvPr>
        </p:nvSpPr>
        <p:spPr>
          <a:xfrm>
            <a:off x="281594" y="1221604"/>
            <a:ext cx="8929043" cy="5095909"/>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lvl="0"/>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6" name="Picture 5" descr="A screenshot of a cell phone&#10;&#10;Description automatically generated">
            <a:extLst>
              <a:ext uri="{FF2B5EF4-FFF2-40B4-BE49-F238E27FC236}">
                <a16:creationId xmlns:a16="http://schemas.microsoft.com/office/drawing/2014/main" id="{0C606B97-FEBE-1C47-AC96-5BA488515EAE}"/>
              </a:ext>
            </a:extLst>
          </p:cNvPr>
          <p:cNvPicPr>
            <a:picLocks noChangeAspect="1"/>
          </p:cNvPicPr>
          <p:nvPr/>
        </p:nvPicPr>
        <p:blipFill>
          <a:blip r:embed="rId2"/>
          <a:stretch>
            <a:fillRect/>
          </a:stretch>
        </p:blipFill>
        <p:spPr>
          <a:xfrm>
            <a:off x="372115" y="1444569"/>
            <a:ext cx="8825247" cy="4649978"/>
          </a:xfrm>
          <a:prstGeom prst="rect">
            <a:avLst/>
          </a:prstGeom>
        </p:spPr>
      </p:pic>
    </p:spTree>
    <p:extLst>
      <p:ext uri="{BB962C8B-B14F-4D97-AF65-F5344CB8AC3E}">
        <p14:creationId xmlns:p14="http://schemas.microsoft.com/office/powerpoint/2010/main" val="37276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C82E9-ACAC-430C-BE90-69EE93305A34}"/>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38019"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938C82E9-ACAC-430C-BE90-69EE93305A34}"/>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BFB8B97-E58A-403E-B8DD-C5B2B8F8957C}"/>
              </a:ext>
            </a:extLst>
          </p:cNvPr>
          <p:cNvPicPr>
            <a:picLocks noChangeAspect="1"/>
          </p:cNvPicPr>
          <p:nvPr/>
        </p:nvPicPr>
        <p:blipFill>
          <a:blip r:embed="rId6"/>
          <a:stretch>
            <a:fillRect/>
          </a:stretch>
        </p:blipFill>
        <p:spPr>
          <a:xfrm>
            <a:off x="265" y="0"/>
            <a:ext cx="9630833" cy="7223126"/>
          </a:xfrm>
          <a:prstGeom prst="rect">
            <a:avLst/>
          </a:prstGeom>
        </p:spPr>
      </p:pic>
    </p:spTree>
    <p:extLst>
      <p:ext uri="{BB962C8B-B14F-4D97-AF65-F5344CB8AC3E}">
        <p14:creationId xmlns:p14="http://schemas.microsoft.com/office/powerpoint/2010/main" val="988611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extLst>
              <p:ext uri="{D42A27DB-BD31-4B8C-83A1-F6EECF244321}">
                <p14:modId xmlns:p14="http://schemas.microsoft.com/office/powerpoint/2010/main" val="1994150623"/>
              </p:ext>
            </p:ext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20620"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DEBRIEF AND SUMMARY</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95194"/>
            <a:ext cx="8905698" cy="5809951"/>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1E1E1E"/>
              </a:solidFill>
              <a:latin typeface="Robot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1E1E1E"/>
              </a:solidFill>
              <a:latin typeface="Robot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Hopefully by now you are feeling more comfortable with how Scoring Guidelines are developed and how Readers are trained to grade/read your FRQ’s</a:t>
            </a: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Similar to </a:t>
            </a:r>
            <a:r>
              <a:rPr lang="en-US" sz="2400" dirty="0">
                <a:solidFill>
                  <a:srgbClr val="1E1E1E"/>
                </a:solidFill>
                <a:latin typeface="Roboto"/>
              </a:rPr>
              <a:t>all problems in AP Statistics</a:t>
            </a:r>
            <a:r>
              <a:rPr kumimoji="0" lang="en-US" sz="2400" b="0" i="0" u="none" strike="noStrike" kern="1200" cap="none" spc="0" normalizeH="0" baseline="0" noProof="0" dirty="0">
                <a:ln>
                  <a:noFill/>
                </a:ln>
                <a:solidFill>
                  <a:srgbClr val="1E1E1E"/>
                </a:solidFill>
                <a:effectLst/>
                <a:uLnTx/>
                <a:uFillTx/>
                <a:latin typeface="Roboto"/>
                <a:ea typeface="+mn-ea"/>
                <a:cs typeface="+mn-cs"/>
              </a:rPr>
              <a:t> you should be able to write a clear/concise solution in context</a:t>
            </a:r>
            <a:br>
              <a:rPr kumimoji="0" lang="en-US" sz="2400" b="0" i="0" u="none" strike="noStrike" kern="1200" cap="none" spc="0" normalizeH="0" baseline="0" noProof="0" dirty="0">
                <a:ln>
                  <a:noFill/>
                </a:ln>
                <a:solidFill>
                  <a:srgbClr val="1E1E1E"/>
                </a:solidFill>
                <a:effectLst/>
                <a:uLnTx/>
                <a:uFillTx/>
                <a:latin typeface="Roboto"/>
                <a:ea typeface="+mn-ea"/>
                <a:cs typeface="+mn-cs"/>
              </a:rPr>
            </a:b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760125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76913"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6"/>
            <a:ext cx="8905698" cy="1044843"/>
          </a:xfrm>
        </p:spPr>
        <p:txBody>
          <a:bodyPr/>
          <a:lstStyle/>
          <a:p>
            <a:r>
              <a:rPr lang="en-US" b="1" dirty="0">
                <a:solidFill>
                  <a:schemeClr val="tx1"/>
                </a:solidFill>
              </a:rPr>
              <a:t>2012 Multiple Choice #18 Homework Problem </a:t>
            </a:r>
            <a:br>
              <a:rPr lang="en-US" b="1" dirty="0">
                <a:solidFill>
                  <a:schemeClr val="tx1"/>
                </a:solidFill>
              </a:rPr>
            </a:br>
            <a:r>
              <a:rPr lang="en-US" b="1" dirty="0">
                <a:solidFill>
                  <a:schemeClr val="tx1"/>
                </a:solidFill>
              </a:rPr>
              <a:t>Monday 04/27</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655800"/>
            <a:ext cx="8905698" cy="4701955"/>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br>
              <a:rPr kumimoji="0" lang="en-US" sz="2400" b="0" i="0" u="none" strike="noStrike" kern="1200" cap="none" spc="0" normalizeH="0" baseline="0" noProof="0" dirty="0">
                <a:ln>
                  <a:noFill/>
                </a:ln>
                <a:solidFill>
                  <a:srgbClr val="1E1E1E"/>
                </a:solidFill>
                <a:effectLst/>
                <a:uLnTx/>
                <a:uFillTx/>
                <a:latin typeface="Roboto"/>
                <a:ea typeface="+mn-ea"/>
                <a:cs typeface="+mn-cs"/>
              </a:rPr>
            </a:br>
            <a:br>
              <a:rPr kumimoji="0" lang="en-US" sz="2400" b="0" i="0" u="none" strike="noStrike" kern="1200" cap="none" spc="0" normalizeH="0" baseline="0" noProof="0" dirty="0">
                <a:ln>
                  <a:noFill/>
                </a:ln>
                <a:solidFill>
                  <a:srgbClr val="1E1E1E"/>
                </a:solidFill>
                <a:effectLst/>
                <a:uLnTx/>
                <a:uFillTx/>
                <a:latin typeface="Roboto"/>
                <a:ea typeface="+mn-ea"/>
                <a:cs typeface="+mn-cs"/>
              </a:rPr>
            </a:b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3" name="Picture 2" descr="A screenshot of a cell phone&#10;&#10;Description automatically generated">
            <a:extLst>
              <a:ext uri="{FF2B5EF4-FFF2-40B4-BE49-F238E27FC236}">
                <a16:creationId xmlns:a16="http://schemas.microsoft.com/office/drawing/2014/main" id="{B21DB45A-4703-B240-8A42-9E12E073BB18}"/>
              </a:ext>
            </a:extLst>
          </p:cNvPr>
          <p:cNvPicPr>
            <a:picLocks noChangeAspect="1"/>
          </p:cNvPicPr>
          <p:nvPr/>
        </p:nvPicPr>
        <p:blipFill>
          <a:blip r:embed="rId7"/>
          <a:stretch>
            <a:fillRect/>
          </a:stretch>
        </p:blipFill>
        <p:spPr>
          <a:xfrm>
            <a:off x="475247" y="2482274"/>
            <a:ext cx="8680868" cy="2617348"/>
          </a:xfrm>
          <a:prstGeom prst="rect">
            <a:avLst/>
          </a:prstGeom>
        </p:spPr>
      </p:pic>
    </p:spTree>
    <p:extLst>
      <p:ext uri="{BB962C8B-B14F-4D97-AF65-F5344CB8AC3E}">
        <p14:creationId xmlns:p14="http://schemas.microsoft.com/office/powerpoint/2010/main" val="181111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4F10E68-03A7-4043-B783-269EA25E1ED9}"/>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57699" name="think-cell Slide" r:id="rId6" imgW="473" imgH="473" progId="TCLayout.ActiveDocument.1">
                  <p:embed/>
                </p:oleObj>
              </mc:Choice>
              <mc:Fallback>
                <p:oleObj name="think-cell Slide" r:id="rId6" imgW="473" imgH="473" progId="TCLayout.ActiveDocument.1">
                  <p:embed/>
                  <p:pic>
                    <p:nvPicPr>
                      <p:cNvPr id="12" name="Object 11" hidden="1">
                        <a:extLst>
                          <a:ext uri="{FF2B5EF4-FFF2-40B4-BE49-F238E27FC236}">
                            <a16:creationId xmlns:a16="http://schemas.microsoft.com/office/drawing/2014/main" id="{94F10E68-03A7-4043-B783-269EA25E1ED9}"/>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155A2EC-57DE-45DC-AB7B-12AC2BDEE4F8}"/>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85800">
              <a:defRPr/>
            </a:pPr>
            <a:endParaRPr lang="en-US" sz="2700" dirty="0">
              <a:solidFill>
                <a:srgbClr val="FFFFFF"/>
              </a:solidFill>
              <a:latin typeface="Roboto Slab" pitchFamily="2" charset="0"/>
              <a:sym typeface="Roboto Slab" pitchFamily="2" charset="0"/>
            </a:endParaRPr>
          </a:p>
        </p:txBody>
      </p:sp>
      <p:sp>
        <p:nvSpPr>
          <p:cNvPr id="19" name="Title 18"/>
          <p:cNvSpPr>
            <a:spLocks noGrp="1"/>
          </p:cNvSpPr>
          <p:nvPr>
            <p:ph type="title"/>
          </p:nvPr>
        </p:nvSpPr>
        <p:spPr>
          <a:xfrm>
            <a:off x="281594" y="1328090"/>
            <a:ext cx="8915767" cy="326393"/>
          </a:xfrm>
        </p:spPr>
        <p:txBody>
          <a:bodyPr/>
          <a:lstStyle/>
          <a:p>
            <a:r>
              <a:rPr lang="en-US" dirty="0"/>
              <a:t>Log in at: </a:t>
            </a:r>
            <a:r>
              <a:rPr lang="en-US" b="1" dirty="0">
                <a:solidFill>
                  <a:schemeClr val="accent3"/>
                </a:solidFill>
              </a:rPr>
              <a:t>myap.collegeboard.org</a:t>
            </a:r>
          </a:p>
        </p:txBody>
      </p:sp>
      <p:sp>
        <p:nvSpPr>
          <p:cNvPr id="4" name="BainBulletsConfiguration" hidden="1"/>
          <p:cNvSpPr txBox="1"/>
          <p:nvPr/>
        </p:nvSpPr>
        <p:spPr>
          <a:xfrm>
            <a:off x="9525" y="912304"/>
            <a:ext cx="6667775" cy="69918"/>
          </a:xfrm>
          <a:prstGeom prst="rect">
            <a:avLst/>
          </a:prstGeom>
          <a:noFill/>
        </p:spPr>
        <p:txBody>
          <a:bodyPr vert="horz" wrap="square" lIns="27001" tIns="27001" rIns="27001" bIns="27001" rtlCol="0">
            <a:spAutoFit/>
          </a:bodyPr>
          <a:lstStyle/>
          <a:p>
            <a:pPr defTabSz="685800">
              <a:defRPr/>
            </a:pPr>
            <a:endParaRPr lang="en-US" sz="100">
              <a:solidFill>
                <a:srgbClr val="FFFFFF"/>
              </a:solidFill>
              <a:latin typeface="Roboto"/>
            </a:endParaRPr>
          </a:p>
        </p:txBody>
      </p:sp>
      <p:pic>
        <p:nvPicPr>
          <p:cNvPr id="3" name="Picture 2">
            <a:extLst>
              <a:ext uri="{FF2B5EF4-FFF2-40B4-BE49-F238E27FC236}">
                <a16:creationId xmlns:a16="http://schemas.microsoft.com/office/drawing/2014/main" id="{D82477D8-838C-4F6C-86A0-6C89FB0B4178}"/>
              </a:ext>
            </a:extLst>
          </p:cNvPr>
          <p:cNvPicPr>
            <a:picLocks noChangeAspect="1"/>
          </p:cNvPicPr>
          <p:nvPr/>
        </p:nvPicPr>
        <p:blipFill>
          <a:blip r:embed="rId8"/>
          <a:stretch>
            <a:fillRect/>
          </a:stretch>
        </p:blipFill>
        <p:spPr>
          <a:xfrm>
            <a:off x="2070326" y="1944826"/>
            <a:ext cx="5490710" cy="3709939"/>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21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4F10E68-03A7-4043-B783-269EA25E1ED9}"/>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58723" name="think-cell Slide" r:id="rId6" imgW="473" imgH="473" progId="TCLayout.ActiveDocument.1">
                  <p:embed/>
                </p:oleObj>
              </mc:Choice>
              <mc:Fallback>
                <p:oleObj name="think-cell Slide" r:id="rId6" imgW="473" imgH="473" progId="TCLayout.ActiveDocument.1">
                  <p:embed/>
                  <p:pic>
                    <p:nvPicPr>
                      <p:cNvPr id="12" name="Object 11" hidden="1">
                        <a:extLst>
                          <a:ext uri="{FF2B5EF4-FFF2-40B4-BE49-F238E27FC236}">
                            <a16:creationId xmlns:a16="http://schemas.microsoft.com/office/drawing/2014/main" id="{94F10E68-03A7-4043-B783-269EA25E1ED9}"/>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155A2EC-57DE-45DC-AB7B-12AC2BDEE4F8}"/>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lang="en-US" sz="2700" b="1" dirty="0">
              <a:solidFill>
                <a:srgbClr val="FFFFFF"/>
              </a:solidFill>
              <a:latin typeface="Roboto Slab" pitchFamily="2" charset="0"/>
              <a:ea typeface="+mj-ea"/>
              <a:cs typeface="+mj-cs"/>
              <a:sym typeface="Roboto Slab" pitchFamily="2" charset="0"/>
            </a:endParaRPr>
          </a:p>
        </p:txBody>
      </p:sp>
      <p:sp>
        <p:nvSpPr>
          <p:cNvPr id="19" name="Title 18"/>
          <p:cNvSpPr>
            <a:spLocks noGrp="1"/>
          </p:cNvSpPr>
          <p:nvPr>
            <p:ph type="title"/>
          </p:nvPr>
        </p:nvSpPr>
        <p:spPr>
          <a:xfrm>
            <a:off x="281594" y="1328090"/>
            <a:ext cx="8915767" cy="326393"/>
          </a:xfrm>
        </p:spPr>
        <p:txBody>
          <a:bodyPr/>
          <a:lstStyle/>
          <a:p>
            <a:r>
              <a:rPr lang="en-US" dirty="0"/>
              <a:t>Scroll to see your classes and access </a:t>
            </a:r>
            <a:r>
              <a:rPr lang="en-US" b="1" dirty="0"/>
              <a:t>AP Classroom</a:t>
            </a:r>
            <a:endParaRPr lang="en-US" b="1" dirty="0">
              <a:solidFill>
                <a:schemeClr val="accent3"/>
              </a:solidFill>
            </a:endParaRPr>
          </a:p>
        </p:txBody>
      </p:sp>
      <p:sp>
        <p:nvSpPr>
          <p:cNvPr id="4" name="BainBulletsConfiguration" hidden="1"/>
          <p:cNvSpPr txBox="1"/>
          <p:nvPr/>
        </p:nvSpPr>
        <p:spPr>
          <a:xfrm>
            <a:off x="9525" y="912304"/>
            <a:ext cx="6667775" cy="69918"/>
          </a:xfrm>
          <a:prstGeom prst="rect">
            <a:avLst/>
          </a:prstGeom>
          <a:noFill/>
        </p:spPr>
        <p:txBody>
          <a:bodyPr vert="horz" wrap="square" lIns="27001" tIns="27001" rIns="27001" bIns="27001" rtlCol="0">
            <a:spAutoFit/>
          </a:bodyPr>
          <a:lstStyle/>
          <a:p>
            <a:pPr defTabSz="685800">
              <a:defRPr/>
            </a:pPr>
            <a:endParaRPr lang="en-US" sz="100">
              <a:solidFill>
                <a:srgbClr val="FFFFFF"/>
              </a:solidFill>
              <a:latin typeface="Roboto"/>
            </a:endParaRPr>
          </a:p>
        </p:txBody>
      </p:sp>
      <p:pic>
        <p:nvPicPr>
          <p:cNvPr id="5" name="Picture 4">
            <a:extLst>
              <a:ext uri="{FF2B5EF4-FFF2-40B4-BE49-F238E27FC236}">
                <a16:creationId xmlns:a16="http://schemas.microsoft.com/office/drawing/2014/main" id="{86A45313-C54B-4839-9783-AD3E460178C8}"/>
              </a:ext>
            </a:extLst>
          </p:cNvPr>
          <p:cNvPicPr>
            <a:picLocks noChangeAspect="1"/>
          </p:cNvPicPr>
          <p:nvPr/>
        </p:nvPicPr>
        <p:blipFill rotWithShape="1">
          <a:blip r:embed="rId8"/>
          <a:srcRect b="15385"/>
          <a:stretch/>
        </p:blipFill>
        <p:spPr>
          <a:xfrm>
            <a:off x="1300453" y="1866666"/>
            <a:ext cx="6878050" cy="3848789"/>
          </a:xfrm>
          <a:prstGeom prst="rect">
            <a:avLst/>
          </a:prstGeom>
          <a:ln>
            <a:solidFill>
              <a:schemeClr val="bg1">
                <a:lumMod val="90000"/>
              </a:schemeClr>
            </a:solidFill>
          </a:ln>
          <a:effectLst>
            <a:outerShdw blurRad="292100" dist="139700" dir="2700000" algn="tl" rotWithShape="0">
              <a:srgbClr val="333333">
                <a:alpha val="65000"/>
              </a:srgbClr>
            </a:outerShdw>
          </a:effectLst>
        </p:spPr>
      </p:pic>
      <p:sp>
        <p:nvSpPr>
          <p:cNvPr id="6" name="Speech Bubble: Rectangle 5">
            <a:extLst>
              <a:ext uri="{FF2B5EF4-FFF2-40B4-BE49-F238E27FC236}">
                <a16:creationId xmlns:a16="http://schemas.microsoft.com/office/drawing/2014/main" id="{8369E629-4C06-46EF-9EDD-A3A3CF3A89A8}"/>
              </a:ext>
            </a:extLst>
          </p:cNvPr>
          <p:cNvSpPr/>
          <p:nvPr/>
        </p:nvSpPr>
        <p:spPr>
          <a:xfrm>
            <a:off x="7286925" y="2745943"/>
            <a:ext cx="1307360" cy="326393"/>
          </a:xfrm>
          <a:prstGeom prst="wedgeRectCallout">
            <a:avLst>
              <a:gd name="adj1" fmla="val -21653"/>
              <a:gd name="adj2" fmla="val -106484"/>
            </a:avLst>
          </a:prstGeom>
          <a:solidFill>
            <a:srgbClr val="CCFFCC"/>
          </a:solid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normAutofit/>
          </a:bodyPr>
          <a:lstStyle/>
          <a:p>
            <a:pPr algn="ctr"/>
            <a:r>
              <a:rPr lang="en-US" sz="1500" b="1" dirty="0">
                <a:solidFill>
                  <a:srgbClr val="008000"/>
                </a:solidFill>
                <a:latin typeface="+mj-lt"/>
              </a:rPr>
              <a:t>Click here</a:t>
            </a:r>
          </a:p>
        </p:txBody>
      </p:sp>
    </p:spTree>
    <p:extLst>
      <p:ext uri="{BB962C8B-B14F-4D97-AF65-F5344CB8AC3E}">
        <p14:creationId xmlns:p14="http://schemas.microsoft.com/office/powerpoint/2010/main" val="1441194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4F10E68-03A7-4043-B783-269EA25E1ED9}"/>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59747" name="think-cell Slide" r:id="rId6" imgW="473" imgH="473" progId="TCLayout.ActiveDocument.1">
                  <p:embed/>
                </p:oleObj>
              </mc:Choice>
              <mc:Fallback>
                <p:oleObj name="think-cell Slide" r:id="rId6" imgW="473" imgH="473" progId="TCLayout.ActiveDocument.1">
                  <p:embed/>
                  <p:pic>
                    <p:nvPicPr>
                      <p:cNvPr id="12" name="Object 11" hidden="1">
                        <a:extLst>
                          <a:ext uri="{FF2B5EF4-FFF2-40B4-BE49-F238E27FC236}">
                            <a16:creationId xmlns:a16="http://schemas.microsoft.com/office/drawing/2014/main" id="{94F10E68-03A7-4043-B783-269EA25E1ED9}"/>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155A2EC-57DE-45DC-AB7B-12AC2BDEE4F8}"/>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lang="en-US" sz="2700" b="1" dirty="0">
              <a:solidFill>
                <a:srgbClr val="FFFFFF"/>
              </a:solidFill>
              <a:latin typeface="Roboto Slab" pitchFamily="2" charset="0"/>
              <a:ea typeface="+mj-ea"/>
              <a:cs typeface="+mj-cs"/>
              <a:sym typeface="Roboto Slab" pitchFamily="2" charset="0"/>
            </a:endParaRPr>
          </a:p>
        </p:txBody>
      </p:sp>
      <p:sp>
        <p:nvSpPr>
          <p:cNvPr id="19" name="Title 18"/>
          <p:cNvSpPr>
            <a:spLocks noGrp="1"/>
          </p:cNvSpPr>
          <p:nvPr>
            <p:ph type="title"/>
          </p:nvPr>
        </p:nvSpPr>
        <p:spPr>
          <a:xfrm>
            <a:off x="281594" y="1328090"/>
            <a:ext cx="8915767" cy="326393"/>
          </a:xfrm>
        </p:spPr>
        <p:txBody>
          <a:bodyPr/>
          <a:lstStyle/>
          <a:p>
            <a:r>
              <a:rPr lang="en-US" dirty="0"/>
              <a:t>Click to access </a:t>
            </a:r>
            <a:r>
              <a:rPr lang="en-US" b="1" dirty="0"/>
              <a:t>AP Live classes </a:t>
            </a:r>
            <a:r>
              <a:rPr lang="en-US" dirty="0"/>
              <a:t>or </a:t>
            </a:r>
            <a:r>
              <a:rPr lang="en-US" b="1" dirty="0"/>
              <a:t>Optional Practice</a:t>
            </a:r>
            <a:endParaRPr lang="en-US" b="1" dirty="0">
              <a:solidFill>
                <a:schemeClr val="accent3"/>
              </a:solidFill>
            </a:endParaRPr>
          </a:p>
        </p:txBody>
      </p:sp>
      <p:sp>
        <p:nvSpPr>
          <p:cNvPr id="4" name="BainBulletsConfiguration" hidden="1"/>
          <p:cNvSpPr txBox="1"/>
          <p:nvPr/>
        </p:nvSpPr>
        <p:spPr>
          <a:xfrm>
            <a:off x="9525" y="912304"/>
            <a:ext cx="6667775" cy="69918"/>
          </a:xfrm>
          <a:prstGeom prst="rect">
            <a:avLst/>
          </a:prstGeom>
          <a:noFill/>
        </p:spPr>
        <p:txBody>
          <a:bodyPr vert="horz" wrap="square" lIns="27001" tIns="27001" rIns="27001" bIns="27001" rtlCol="0">
            <a:spAutoFit/>
          </a:bodyPr>
          <a:lstStyle/>
          <a:p>
            <a:pPr defTabSz="685800">
              <a:defRPr/>
            </a:pPr>
            <a:endParaRPr lang="en-US" sz="100">
              <a:solidFill>
                <a:srgbClr val="FFFFFF"/>
              </a:solidFill>
              <a:latin typeface="Roboto"/>
            </a:endParaRPr>
          </a:p>
        </p:txBody>
      </p:sp>
      <p:pic>
        <p:nvPicPr>
          <p:cNvPr id="3" name="Picture 2">
            <a:extLst>
              <a:ext uri="{FF2B5EF4-FFF2-40B4-BE49-F238E27FC236}">
                <a16:creationId xmlns:a16="http://schemas.microsoft.com/office/drawing/2014/main" id="{664CB1A1-90E0-44BB-A1CE-F3B98F0CE24C}"/>
              </a:ext>
            </a:extLst>
          </p:cNvPr>
          <p:cNvPicPr>
            <a:picLocks noChangeAspect="1"/>
          </p:cNvPicPr>
          <p:nvPr/>
        </p:nvPicPr>
        <p:blipFill rotWithShape="1">
          <a:blip r:embed="rId8"/>
          <a:srcRect r="6225" b="8080"/>
          <a:stretch/>
        </p:blipFill>
        <p:spPr>
          <a:xfrm>
            <a:off x="821221" y="1891237"/>
            <a:ext cx="7988921" cy="383377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Speech Bubble: Rectangle 5">
            <a:extLst>
              <a:ext uri="{FF2B5EF4-FFF2-40B4-BE49-F238E27FC236}">
                <a16:creationId xmlns:a16="http://schemas.microsoft.com/office/drawing/2014/main" id="{8369E629-4C06-46EF-9EDD-A3A3CF3A89A8}"/>
              </a:ext>
            </a:extLst>
          </p:cNvPr>
          <p:cNvSpPr/>
          <p:nvPr/>
        </p:nvSpPr>
        <p:spPr>
          <a:xfrm>
            <a:off x="1889004" y="4010436"/>
            <a:ext cx="1507989" cy="567953"/>
          </a:xfrm>
          <a:prstGeom prst="wedgeRectCallout">
            <a:avLst>
              <a:gd name="adj1" fmla="val -21653"/>
              <a:gd name="adj2" fmla="val -82831"/>
            </a:avLst>
          </a:prstGeom>
          <a:solidFill>
            <a:schemeClr val="bg2">
              <a:lumMod val="20000"/>
              <a:lumOff val="8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normAutofit fontScale="85000" lnSpcReduction="20000"/>
          </a:bodyPr>
          <a:lstStyle/>
          <a:p>
            <a:pPr algn="ctr"/>
            <a:r>
              <a:rPr lang="en-US" sz="1500" b="1" dirty="0">
                <a:solidFill>
                  <a:schemeClr val="bg2">
                    <a:lumMod val="75000"/>
                  </a:schemeClr>
                </a:solidFill>
                <a:latin typeface="+mj-lt"/>
              </a:rPr>
              <a:t>Click here for Optional Student Practice</a:t>
            </a:r>
          </a:p>
        </p:txBody>
      </p:sp>
      <p:sp>
        <p:nvSpPr>
          <p:cNvPr id="9" name="Speech Bubble: Rectangle 8">
            <a:extLst>
              <a:ext uri="{FF2B5EF4-FFF2-40B4-BE49-F238E27FC236}">
                <a16:creationId xmlns:a16="http://schemas.microsoft.com/office/drawing/2014/main" id="{4751F1CF-A86D-49F9-B9A4-E51D8E123E73}"/>
              </a:ext>
            </a:extLst>
          </p:cNvPr>
          <p:cNvSpPr/>
          <p:nvPr/>
        </p:nvSpPr>
        <p:spPr>
          <a:xfrm>
            <a:off x="2957039" y="2447182"/>
            <a:ext cx="1507989" cy="567953"/>
          </a:xfrm>
          <a:prstGeom prst="wedgeRectCallout">
            <a:avLst>
              <a:gd name="adj1" fmla="val -21653"/>
              <a:gd name="adj2" fmla="val 79433"/>
            </a:avLst>
          </a:prstGeom>
          <a:solidFill>
            <a:srgbClr val="FFCCC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normAutofit fontScale="85000" lnSpcReduction="20000"/>
          </a:bodyPr>
          <a:lstStyle/>
          <a:p>
            <a:pPr algn="ctr"/>
            <a:r>
              <a:rPr lang="en-US" sz="1500" b="1" dirty="0">
                <a:solidFill>
                  <a:srgbClr val="C00000"/>
                </a:solidFill>
                <a:latin typeface="+mj-lt"/>
              </a:rPr>
              <a:t>Click here AP Live classes on YouTube</a:t>
            </a:r>
          </a:p>
        </p:txBody>
      </p:sp>
    </p:spTree>
    <p:extLst>
      <p:ext uri="{BB962C8B-B14F-4D97-AF65-F5344CB8AC3E}">
        <p14:creationId xmlns:p14="http://schemas.microsoft.com/office/powerpoint/2010/main" val="4261705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4F10E68-03A7-4043-B783-269EA25E1ED9}"/>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60771" name="think-cell Slide" r:id="rId6" imgW="473" imgH="473" progId="TCLayout.ActiveDocument.1">
                  <p:embed/>
                </p:oleObj>
              </mc:Choice>
              <mc:Fallback>
                <p:oleObj name="think-cell Slide" r:id="rId6" imgW="473" imgH="473" progId="TCLayout.ActiveDocument.1">
                  <p:embed/>
                  <p:pic>
                    <p:nvPicPr>
                      <p:cNvPr id="12" name="Object 11" hidden="1">
                        <a:extLst>
                          <a:ext uri="{FF2B5EF4-FFF2-40B4-BE49-F238E27FC236}">
                            <a16:creationId xmlns:a16="http://schemas.microsoft.com/office/drawing/2014/main" id="{94F10E68-03A7-4043-B783-269EA25E1ED9}"/>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155A2EC-57DE-45DC-AB7B-12AC2BDEE4F8}"/>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lang="en-US" sz="2700" dirty="0">
              <a:solidFill>
                <a:srgbClr val="FFFFFF"/>
              </a:solidFill>
              <a:latin typeface="Roboto Slab" pitchFamily="2" charset="0"/>
              <a:ea typeface="+mj-ea"/>
              <a:cs typeface="+mj-cs"/>
              <a:sym typeface="Roboto Slab" pitchFamily="2" charset="0"/>
            </a:endParaRPr>
          </a:p>
        </p:txBody>
      </p:sp>
      <p:sp>
        <p:nvSpPr>
          <p:cNvPr id="19" name="Title 18"/>
          <p:cNvSpPr>
            <a:spLocks noGrp="1"/>
          </p:cNvSpPr>
          <p:nvPr>
            <p:ph type="title"/>
          </p:nvPr>
        </p:nvSpPr>
        <p:spPr>
          <a:xfrm>
            <a:off x="281594" y="1328090"/>
            <a:ext cx="8915767" cy="326393"/>
          </a:xfrm>
        </p:spPr>
        <p:txBody>
          <a:bodyPr/>
          <a:lstStyle/>
          <a:p>
            <a:r>
              <a:rPr lang="en-US" dirty="0"/>
              <a:t>Click </a:t>
            </a:r>
            <a:r>
              <a:rPr lang="en-US" b="1" dirty="0"/>
              <a:t>Begin </a:t>
            </a:r>
            <a:r>
              <a:rPr lang="en-US" dirty="0"/>
              <a:t>or</a:t>
            </a:r>
            <a:r>
              <a:rPr lang="en-US" b="1" dirty="0"/>
              <a:t> Continue </a:t>
            </a:r>
            <a:r>
              <a:rPr lang="en-US" dirty="0"/>
              <a:t>to start a question </a:t>
            </a:r>
            <a:endParaRPr lang="en-US" b="1" dirty="0">
              <a:solidFill>
                <a:schemeClr val="accent3"/>
              </a:solidFill>
            </a:endParaRPr>
          </a:p>
        </p:txBody>
      </p:sp>
      <p:sp>
        <p:nvSpPr>
          <p:cNvPr id="4" name="BainBulletsConfiguration" hidden="1"/>
          <p:cNvSpPr txBox="1"/>
          <p:nvPr/>
        </p:nvSpPr>
        <p:spPr>
          <a:xfrm>
            <a:off x="9525" y="912304"/>
            <a:ext cx="6667775" cy="69918"/>
          </a:xfrm>
          <a:prstGeom prst="rect">
            <a:avLst/>
          </a:prstGeom>
          <a:noFill/>
        </p:spPr>
        <p:txBody>
          <a:bodyPr vert="horz" wrap="square" lIns="27001" tIns="27001" rIns="27001" bIns="27001" rtlCol="0">
            <a:spAutoFit/>
          </a:bodyPr>
          <a:lstStyle/>
          <a:p>
            <a:pPr defTabSz="685800">
              <a:defRPr/>
            </a:pPr>
            <a:endParaRPr lang="en-US" sz="100">
              <a:solidFill>
                <a:srgbClr val="FFFFFF"/>
              </a:solidFill>
              <a:latin typeface="Roboto"/>
            </a:endParaRPr>
          </a:p>
        </p:txBody>
      </p:sp>
      <p:pic>
        <p:nvPicPr>
          <p:cNvPr id="5" name="Picture 4">
            <a:extLst>
              <a:ext uri="{FF2B5EF4-FFF2-40B4-BE49-F238E27FC236}">
                <a16:creationId xmlns:a16="http://schemas.microsoft.com/office/drawing/2014/main" id="{4479D055-2A3D-49C0-A789-2A7CB8171B9E}"/>
              </a:ext>
            </a:extLst>
          </p:cNvPr>
          <p:cNvPicPr>
            <a:picLocks noChangeAspect="1"/>
          </p:cNvPicPr>
          <p:nvPr/>
        </p:nvPicPr>
        <p:blipFill>
          <a:blip r:embed="rId8"/>
          <a:stretch>
            <a:fillRect/>
          </a:stretch>
        </p:blipFill>
        <p:spPr>
          <a:xfrm>
            <a:off x="1107922" y="1857814"/>
            <a:ext cx="7415518" cy="387129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Speech Bubble: Rectangle 9">
            <a:extLst>
              <a:ext uri="{FF2B5EF4-FFF2-40B4-BE49-F238E27FC236}">
                <a16:creationId xmlns:a16="http://schemas.microsoft.com/office/drawing/2014/main" id="{96B410B7-9DDE-447A-87AE-1C494CFEDEA5}"/>
              </a:ext>
            </a:extLst>
          </p:cNvPr>
          <p:cNvSpPr/>
          <p:nvPr/>
        </p:nvSpPr>
        <p:spPr>
          <a:xfrm>
            <a:off x="8047766" y="3737225"/>
            <a:ext cx="1307360" cy="326393"/>
          </a:xfrm>
          <a:prstGeom prst="wedgeRectCallout">
            <a:avLst>
              <a:gd name="adj1" fmla="val -63456"/>
              <a:gd name="adj2" fmla="val 24843"/>
            </a:avLst>
          </a:prstGeom>
          <a:solidFill>
            <a:srgbClr val="CCFFCC"/>
          </a:solid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normAutofit/>
          </a:bodyPr>
          <a:lstStyle/>
          <a:p>
            <a:pPr algn="ctr"/>
            <a:r>
              <a:rPr lang="en-US" sz="1500" b="1" dirty="0">
                <a:solidFill>
                  <a:srgbClr val="008000"/>
                </a:solidFill>
                <a:latin typeface="+mj-lt"/>
              </a:rPr>
              <a:t>Click here</a:t>
            </a:r>
          </a:p>
        </p:txBody>
      </p:sp>
      <p:sp>
        <p:nvSpPr>
          <p:cNvPr id="11" name="Speech Bubble: Rectangle 10">
            <a:extLst>
              <a:ext uri="{FF2B5EF4-FFF2-40B4-BE49-F238E27FC236}">
                <a16:creationId xmlns:a16="http://schemas.microsoft.com/office/drawing/2014/main" id="{B0A27A5C-7E6B-4F76-84CC-2AD7B8920261}"/>
              </a:ext>
            </a:extLst>
          </p:cNvPr>
          <p:cNvSpPr/>
          <p:nvPr/>
        </p:nvSpPr>
        <p:spPr>
          <a:xfrm>
            <a:off x="8047765" y="4602120"/>
            <a:ext cx="1307360" cy="326393"/>
          </a:xfrm>
          <a:prstGeom prst="wedgeRectCallout">
            <a:avLst>
              <a:gd name="adj1" fmla="val -63456"/>
              <a:gd name="adj2" fmla="val 24843"/>
            </a:avLst>
          </a:prstGeom>
          <a:solidFill>
            <a:srgbClr val="CCFFCC"/>
          </a:solid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normAutofit/>
          </a:bodyPr>
          <a:lstStyle/>
          <a:p>
            <a:pPr algn="ctr"/>
            <a:r>
              <a:rPr lang="en-US" sz="1500" b="1" dirty="0">
                <a:solidFill>
                  <a:srgbClr val="008000"/>
                </a:solidFill>
                <a:latin typeface="+mj-lt"/>
              </a:rPr>
              <a:t>Click here</a:t>
            </a:r>
          </a:p>
        </p:txBody>
      </p:sp>
    </p:spTree>
    <p:extLst>
      <p:ext uri="{BB962C8B-B14F-4D97-AF65-F5344CB8AC3E}">
        <p14:creationId xmlns:p14="http://schemas.microsoft.com/office/powerpoint/2010/main" val="3753997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4F10E68-03A7-4043-B783-269EA25E1ED9}"/>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61795" name="think-cell Slide" r:id="rId6" imgW="473" imgH="473" progId="TCLayout.ActiveDocument.1">
                  <p:embed/>
                </p:oleObj>
              </mc:Choice>
              <mc:Fallback>
                <p:oleObj name="think-cell Slide" r:id="rId6" imgW="473" imgH="473" progId="TCLayout.ActiveDocument.1">
                  <p:embed/>
                  <p:pic>
                    <p:nvPicPr>
                      <p:cNvPr id="12" name="Object 11" hidden="1">
                        <a:extLst>
                          <a:ext uri="{FF2B5EF4-FFF2-40B4-BE49-F238E27FC236}">
                            <a16:creationId xmlns:a16="http://schemas.microsoft.com/office/drawing/2014/main" id="{94F10E68-03A7-4043-B783-269EA25E1ED9}"/>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155A2EC-57DE-45DC-AB7B-12AC2BDEE4F8}"/>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lang="en-US" sz="2700" dirty="0">
              <a:solidFill>
                <a:srgbClr val="FFFFFF"/>
              </a:solidFill>
              <a:latin typeface="Roboto Slab" pitchFamily="2" charset="0"/>
              <a:ea typeface="+mj-ea"/>
              <a:cs typeface="+mj-cs"/>
              <a:sym typeface="Roboto Slab" pitchFamily="2" charset="0"/>
            </a:endParaRPr>
          </a:p>
        </p:txBody>
      </p:sp>
      <p:sp>
        <p:nvSpPr>
          <p:cNvPr id="19" name="Title 18"/>
          <p:cNvSpPr>
            <a:spLocks noGrp="1"/>
          </p:cNvSpPr>
          <p:nvPr>
            <p:ph type="title"/>
          </p:nvPr>
        </p:nvSpPr>
        <p:spPr>
          <a:xfrm>
            <a:off x="281594" y="1328090"/>
            <a:ext cx="8915767" cy="326393"/>
          </a:xfrm>
        </p:spPr>
        <p:txBody>
          <a:bodyPr/>
          <a:lstStyle/>
          <a:p>
            <a:r>
              <a:rPr lang="en-US" dirty="0"/>
              <a:t>Type or upload your response. Then, click </a:t>
            </a:r>
            <a:r>
              <a:rPr lang="en-US" b="1" dirty="0"/>
              <a:t>Submit</a:t>
            </a:r>
            <a:r>
              <a:rPr lang="en-US" dirty="0"/>
              <a:t>.</a:t>
            </a:r>
            <a:endParaRPr lang="en-US" b="1" dirty="0">
              <a:solidFill>
                <a:schemeClr val="accent3"/>
              </a:solidFill>
            </a:endParaRPr>
          </a:p>
        </p:txBody>
      </p:sp>
      <p:sp>
        <p:nvSpPr>
          <p:cNvPr id="4" name="BainBulletsConfiguration" hidden="1"/>
          <p:cNvSpPr txBox="1"/>
          <p:nvPr/>
        </p:nvSpPr>
        <p:spPr>
          <a:xfrm>
            <a:off x="9525" y="912304"/>
            <a:ext cx="6667775" cy="69918"/>
          </a:xfrm>
          <a:prstGeom prst="rect">
            <a:avLst/>
          </a:prstGeom>
          <a:noFill/>
        </p:spPr>
        <p:txBody>
          <a:bodyPr vert="horz" wrap="square" lIns="27001" tIns="27001" rIns="27001" bIns="27001" rtlCol="0">
            <a:spAutoFit/>
          </a:bodyPr>
          <a:lstStyle/>
          <a:p>
            <a:pPr defTabSz="685800">
              <a:defRPr/>
            </a:pPr>
            <a:endParaRPr lang="en-US" sz="100">
              <a:solidFill>
                <a:srgbClr val="FFFFFF"/>
              </a:solidFill>
              <a:latin typeface="Roboto"/>
            </a:endParaRPr>
          </a:p>
        </p:txBody>
      </p:sp>
      <p:pic>
        <p:nvPicPr>
          <p:cNvPr id="3" name="Picture 2">
            <a:extLst>
              <a:ext uri="{FF2B5EF4-FFF2-40B4-BE49-F238E27FC236}">
                <a16:creationId xmlns:a16="http://schemas.microsoft.com/office/drawing/2014/main" id="{6CD75799-FA91-4E25-A1B5-42431D1CB491}"/>
              </a:ext>
            </a:extLst>
          </p:cNvPr>
          <p:cNvPicPr>
            <a:picLocks noChangeAspect="1"/>
          </p:cNvPicPr>
          <p:nvPr/>
        </p:nvPicPr>
        <p:blipFill>
          <a:blip r:embed="rId8"/>
          <a:stretch>
            <a:fillRect/>
          </a:stretch>
        </p:blipFill>
        <p:spPr>
          <a:xfrm>
            <a:off x="458409" y="1787114"/>
            <a:ext cx="8562138" cy="397366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3" name="Speech Bubble: Rectangle 12">
            <a:extLst>
              <a:ext uri="{FF2B5EF4-FFF2-40B4-BE49-F238E27FC236}">
                <a16:creationId xmlns:a16="http://schemas.microsoft.com/office/drawing/2014/main" id="{C5014C08-1BBA-4F3D-BB18-13785E578300}"/>
              </a:ext>
            </a:extLst>
          </p:cNvPr>
          <p:cNvSpPr/>
          <p:nvPr/>
        </p:nvSpPr>
        <p:spPr>
          <a:xfrm>
            <a:off x="7126184" y="4396217"/>
            <a:ext cx="1403803" cy="478716"/>
          </a:xfrm>
          <a:prstGeom prst="wedgeRectCallout">
            <a:avLst>
              <a:gd name="adj1" fmla="val -45295"/>
              <a:gd name="adj2" fmla="val 119090"/>
            </a:avLst>
          </a:prstGeom>
          <a:solidFill>
            <a:srgbClr val="CCFFCC"/>
          </a:solid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normAutofit lnSpcReduction="10000"/>
          </a:bodyPr>
          <a:lstStyle/>
          <a:p>
            <a:pPr algn="ctr"/>
            <a:r>
              <a:rPr lang="en-US" sz="1500" b="1" dirty="0">
                <a:solidFill>
                  <a:srgbClr val="008000"/>
                </a:solidFill>
                <a:latin typeface="+mj-lt"/>
              </a:rPr>
              <a:t>Enter your response here</a:t>
            </a:r>
          </a:p>
        </p:txBody>
      </p:sp>
      <p:sp>
        <p:nvSpPr>
          <p:cNvPr id="14" name="Speech Bubble: Rectangle 13">
            <a:extLst>
              <a:ext uri="{FF2B5EF4-FFF2-40B4-BE49-F238E27FC236}">
                <a16:creationId xmlns:a16="http://schemas.microsoft.com/office/drawing/2014/main" id="{267A0CBB-232C-4D75-BF95-6980058BBA43}"/>
              </a:ext>
            </a:extLst>
          </p:cNvPr>
          <p:cNvSpPr/>
          <p:nvPr/>
        </p:nvSpPr>
        <p:spPr>
          <a:xfrm>
            <a:off x="6950856" y="2966215"/>
            <a:ext cx="1507989" cy="829902"/>
          </a:xfrm>
          <a:prstGeom prst="wedgeRectCallout">
            <a:avLst>
              <a:gd name="adj1" fmla="val 61489"/>
              <a:gd name="adj2" fmla="val -21958"/>
            </a:avLst>
          </a:prstGeom>
          <a:solidFill>
            <a:schemeClr val="bg2">
              <a:lumMod val="20000"/>
              <a:lumOff val="80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normAutofit/>
          </a:bodyPr>
          <a:lstStyle/>
          <a:p>
            <a:pPr algn="ctr"/>
            <a:r>
              <a:rPr lang="en-US" sz="1500" b="1" dirty="0">
                <a:solidFill>
                  <a:schemeClr val="bg2">
                    <a:lumMod val="75000"/>
                  </a:schemeClr>
                </a:solidFill>
                <a:latin typeface="+mj-lt"/>
              </a:rPr>
              <a:t>Click submit when you are finished</a:t>
            </a:r>
          </a:p>
        </p:txBody>
      </p:sp>
    </p:spTree>
    <p:extLst>
      <p:ext uri="{BB962C8B-B14F-4D97-AF65-F5344CB8AC3E}">
        <p14:creationId xmlns:p14="http://schemas.microsoft.com/office/powerpoint/2010/main" val="757256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4F10E68-03A7-4043-B783-269EA25E1ED9}"/>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62819" name="think-cell Slide" r:id="rId6" imgW="473" imgH="473" progId="TCLayout.ActiveDocument.1">
                  <p:embed/>
                </p:oleObj>
              </mc:Choice>
              <mc:Fallback>
                <p:oleObj name="think-cell Slide" r:id="rId6" imgW="473" imgH="473" progId="TCLayout.ActiveDocument.1">
                  <p:embed/>
                  <p:pic>
                    <p:nvPicPr>
                      <p:cNvPr id="12" name="Object 11" hidden="1">
                        <a:extLst>
                          <a:ext uri="{FF2B5EF4-FFF2-40B4-BE49-F238E27FC236}">
                            <a16:creationId xmlns:a16="http://schemas.microsoft.com/office/drawing/2014/main" id="{94F10E68-03A7-4043-B783-269EA25E1ED9}"/>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155A2EC-57DE-45DC-AB7B-12AC2BDEE4F8}"/>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lang="en-US" sz="2700" dirty="0">
              <a:solidFill>
                <a:srgbClr val="FFFFFF"/>
              </a:solidFill>
              <a:latin typeface="Roboto Slab" pitchFamily="2" charset="0"/>
              <a:ea typeface="+mj-ea"/>
              <a:cs typeface="+mj-cs"/>
              <a:sym typeface="Roboto Slab" pitchFamily="2" charset="0"/>
            </a:endParaRPr>
          </a:p>
        </p:txBody>
      </p:sp>
      <p:sp>
        <p:nvSpPr>
          <p:cNvPr id="19" name="Title 18"/>
          <p:cNvSpPr>
            <a:spLocks noGrp="1"/>
          </p:cNvSpPr>
          <p:nvPr>
            <p:ph type="title"/>
          </p:nvPr>
        </p:nvSpPr>
        <p:spPr>
          <a:xfrm>
            <a:off x="281594" y="1328090"/>
            <a:ext cx="8915767" cy="326393"/>
          </a:xfrm>
        </p:spPr>
        <p:txBody>
          <a:bodyPr/>
          <a:lstStyle/>
          <a:p>
            <a:r>
              <a:rPr lang="en-US" dirty="0"/>
              <a:t>Click </a:t>
            </a:r>
            <a:r>
              <a:rPr lang="en-US" b="1" dirty="0"/>
              <a:t>Yes </a:t>
            </a:r>
            <a:r>
              <a:rPr lang="en-US" dirty="0"/>
              <a:t>to continue to submit your response</a:t>
            </a:r>
            <a:endParaRPr lang="en-US" b="1" dirty="0">
              <a:solidFill>
                <a:schemeClr val="accent3"/>
              </a:solidFill>
            </a:endParaRPr>
          </a:p>
        </p:txBody>
      </p:sp>
      <p:sp>
        <p:nvSpPr>
          <p:cNvPr id="4" name="BainBulletsConfiguration" hidden="1"/>
          <p:cNvSpPr txBox="1"/>
          <p:nvPr/>
        </p:nvSpPr>
        <p:spPr>
          <a:xfrm>
            <a:off x="9525" y="912304"/>
            <a:ext cx="6667775" cy="69918"/>
          </a:xfrm>
          <a:prstGeom prst="rect">
            <a:avLst/>
          </a:prstGeom>
          <a:noFill/>
        </p:spPr>
        <p:txBody>
          <a:bodyPr vert="horz" wrap="square" lIns="27001" tIns="27001" rIns="27001" bIns="27001" rtlCol="0">
            <a:spAutoFit/>
          </a:bodyPr>
          <a:lstStyle/>
          <a:p>
            <a:pPr defTabSz="685800">
              <a:defRPr/>
            </a:pPr>
            <a:endParaRPr lang="en-US" sz="100">
              <a:solidFill>
                <a:srgbClr val="FFFFFF"/>
              </a:solidFill>
              <a:latin typeface="Roboto"/>
            </a:endParaRPr>
          </a:p>
        </p:txBody>
      </p:sp>
      <p:pic>
        <p:nvPicPr>
          <p:cNvPr id="5" name="Picture 4">
            <a:extLst>
              <a:ext uri="{FF2B5EF4-FFF2-40B4-BE49-F238E27FC236}">
                <a16:creationId xmlns:a16="http://schemas.microsoft.com/office/drawing/2014/main" id="{CB816A7B-FB41-4E00-B53B-7F8DFD7070D8}"/>
              </a:ext>
            </a:extLst>
          </p:cNvPr>
          <p:cNvPicPr>
            <a:picLocks noChangeAspect="1"/>
          </p:cNvPicPr>
          <p:nvPr/>
        </p:nvPicPr>
        <p:blipFill>
          <a:blip r:embed="rId8"/>
          <a:stretch>
            <a:fillRect/>
          </a:stretch>
        </p:blipFill>
        <p:spPr>
          <a:xfrm>
            <a:off x="562328" y="1810327"/>
            <a:ext cx="8506707" cy="3957546"/>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602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78956"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INTRODUCTIONS</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71549"/>
            <a:ext cx="9087089" cy="5379064"/>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1E1E1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1E1E1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Presenters: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Brendan Murphy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John </a:t>
            </a:r>
            <a:r>
              <a:rPr kumimoji="0" lang="en-US" sz="2000" b="0" i="0" u="none" strike="noStrike" kern="1200" cap="none" spc="0" normalizeH="0" baseline="0" noProof="0" dirty="0" err="1">
                <a:ln>
                  <a:noFill/>
                </a:ln>
                <a:solidFill>
                  <a:srgbClr val="1E1E1E"/>
                </a:solidFill>
                <a:effectLst/>
                <a:uLnTx/>
                <a:uFillTx/>
                <a:latin typeface="Roboto"/>
                <a:ea typeface="+mn-ea"/>
                <a:cs typeface="+mn-cs"/>
              </a:rPr>
              <a:t>Bapst</a:t>
            </a:r>
            <a:r>
              <a:rPr kumimoji="0" lang="en-US" sz="2000" b="0" i="0" u="none" strike="noStrike" kern="1200" cap="none" spc="0" normalizeH="0" baseline="0" noProof="0" dirty="0">
                <a:ln>
                  <a:noFill/>
                </a:ln>
                <a:solidFill>
                  <a:srgbClr val="1E1E1E"/>
                </a:solidFill>
                <a:effectLst/>
                <a:uLnTx/>
                <a:uFillTx/>
                <a:latin typeface="Roboto"/>
                <a:ea typeface="+mn-ea"/>
                <a:cs typeface="+mn-cs"/>
              </a:rPr>
              <a:t> Memorial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Bangor,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Luke Wilco</a:t>
            </a:r>
            <a:r>
              <a:rPr lang="en-US" sz="2000" dirty="0">
                <a:solidFill>
                  <a:srgbClr val="1E1E1E"/>
                </a:solidFill>
                <a:latin typeface="Roboto"/>
              </a:rPr>
              <a:t>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E1E1E"/>
                </a:solidFill>
                <a:latin typeface="Roboto"/>
              </a:rPr>
              <a:t>East Kentwood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E1E1E"/>
                </a:solidFill>
                <a:latin typeface="Roboto"/>
              </a:rPr>
              <a:t>Kentwood, MI</a:t>
            </a:r>
          </a:p>
          <a:p>
            <a:pPr lvl="0">
              <a:defRPr/>
            </a:pPr>
            <a:r>
              <a:rPr lang="en-US" sz="1400" dirty="0">
                <a:hlinkClick r:id="rId8"/>
              </a:rPr>
              <a:t>www.statsmedic.com/youtube</a:t>
            </a: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4" name="Picture 3" descr="A person posing for the camera&#10;&#10;Description automatically generated">
            <a:extLst>
              <a:ext uri="{FF2B5EF4-FFF2-40B4-BE49-F238E27FC236}">
                <a16:creationId xmlns:a16="http://schemas.microsoft.com/office/drawing/2014/main" id="{BEDB5591-C30A-3E43-8E5D-395326DD8EE2}"/>
              </a:ext>
            </a:extLst>
          </p:cNvPr>
          <p:cNvPicPr>
            <a:picLocks noChangeAspect="1"/>
          </p:cNvPicPr>
          <p:nvPr/>
        </p:nvPicPr>
        <p:blipFill>
          <a:blip r:embed="rId9"/>
          <a:stretch>
            <a:fillRect/>
          </a:stretch>
        </p:blipFill>
        <p:spPr>
          <a:xfrm>
            <a:off x="4731756" y="2677736"/>
            <a:ext cx="1236858" cy="1848613"/>
          </a:xfrm>
          <a:prstGeom prst="rect">
            <a:avLst/>
          </a:prstGeom>
        </p:spPr>
      </p:pic>
      <p:pic>
        <p:nvPicPr>
          <p:cNvPr id="6" name="Picture 5" descr="A person wearing a suit and tie smiling at the camera&#10;&#10;Description automatically generated">
            <a:extLst>
              <a:ext uri="{FF2B5EF4-FFF2-40B4-BE49-F238E27FC236}">
                <a16:creationId xmlns:a16="http://schemas.microsoft.com/office/drawing/2014/main" id="{5672A44F-C63E-5548-9356-3697B8127FB9}"/>
              </a:ext>
            </a:extLst>
          </p:cNvPr>
          <p:cNvPicPr>
            <a:picLocks noChangeAspect="1"/>
          </p:cNvPicPr>
          <p:nvPr/>
        </p:nvPicPr>
        <p:blipFill>
          <a:blip r:embed="rId10"/>
          <a:stretch>
            <a:fillRect/>
          </a:stretch>
        </p:blipFill>
        <p:spPr>
          <a:xfrm>
            <a:off x="4731756" y="4880164"/>
            <a:ext cx="1236859" cy="1732004"/>
          </a:xfrm>
          <a:prstGeom prst="rect">
            <a:avLst/>
          </a:prstGeom>
        </p:spPr>
      </p:pic>
    </p:spTree>
    <p:extLst>
      <p:ext uri="{BB962C8B-B14F-4D97-AF65-F5344CB8AC3E}">
        <p14:creationId xmlns:p14="http://schemas.microsoft.com/office/powerpoint/2010/main" val="280638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4F10E68-03A7-4043-B783-269EA25E1ED9}"/>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63843" name="think-cell Slide" r:id="rId6" imgW="473" imgH="473" progId="TCLayout.ActiveDocument.1">
                  <p:embed/>
                </p:oleObj>
              </mc:Choice>
              <mc:Fallback>
                <p:oleObj name="think-cell Slide" r:id="rId6" imgW="473" imgH="473" progId="TCLayout.ActiveDocument.1">
                  <p:embed/>
                  <p:pic>
                    <p:nvPicPr>
                      <p:cNvPr id="12" name="Object 11" hidden="1">
                        <a:extLst>
                          <a:ext uri="{FF2B5EF4-FFF2-40B4-BE49-F238E27FC236}">
                            <a16:creationId xmlns:a16="http://schemas.microsoft.com/office/drawing/2014/main" id="{94F10E68-03A7-4043-B783-269EA25E1ED9}"/>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155A2EC-57DE-45DC-AB7B-12AC2BDEE4F8}"/>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lang="en-US" sz="2700" dirty="0">
              <a:solidFill>
                <a:srgbClr val="FFFFFF"/>
              </a:solidFill>
              <a:latin typeface="Roboto Slab" pitchFamily="2" charset="0"/>
              <a:ea typeface="+mj-ea"/>
              <a:cs typeface="+mj-cs"/>
              <a:sym typeface="Roboto Slab" pitchFamily="2" charset="0"/>
            </a:endParaRPr>
          </a:p>
        </p:txBody>
      </p:sp>
      <p:sp>
        <p:nvSpPr>
          <p:cNvPr id="19" name="Title 18"/>
          <p:cNvSpPr>
            <a:spLocks noGrp="1"/>
          </p:cNvSpPr>
          <p:nvPr>
            <p:ph type="title"/>
          </p:nvPr>
        </p:nvSpPr>
        <p:spPr>
          <a:xfrm>
            <a:off x="281594" y="1328090"/>
            <a:ext cx="8915767" cy="326393"/>
          </a:xfrm>
        </p:spPr>
        <p:txBody>
          <a:bodyPr/>
          <a:lstStyle/>
          <a:p>
            <a:r>
              <a:rPr lang="en-US" dirty="0"/>
              <a:t>Click </a:t>
            </a:r>
            <a:r>
              <a:rPr lang="en-US" b="1" dirty="0"/>
              <a:t>Yes, Review </a:t>
            </a:r>
            <a:r>
              <a:rPr lang="en-US" dirty="0"/>
              <a:t>to see Scoring Guidelines</a:t>
            </a:r>
            <a:endParaRPr lang="en-US" b="1" dirty="0">
              <a:solidFill>
                <a:schemeClr val="accent3"/>
              </a:solidFill>
            </a:endParaRPr>
          </a:p>
        </p:txBody>
      </p:sp>
      <p:sp>
        <p:nvSpPr>
          <p:cNvPr id="4" name="BainBulletsConfiguration" hidden="1"/>
          <p:cNvSpPr txBox="1"/>
          <p:nvPr/>
        </p:nvSpPr>
        <p:spPr>
          <a:xfrm>
            <a:off x="9525" y="912304"/>
            <a:ext cx="6667775" cy="69918"/>
          </a:xfrm>
          <a:prstGeom prst="rect">
            <a:avLst/>
          </a:prstGeom>
          <a:noFill/>
        </p:spPr>
        <p:txBody>
          <a:bodyPr vert="horz" wrap="square" lIns="27001" tIns="27001" rIns="27001" bIns="27001" rtlCol="0">
            <a:spAutoFit/>
          </a:bodyPr>
          <a:lstStyle/>
          <a:p>
            <a:pPr defTabSz="685800">
              <a:defRPr/>
            </a:pPr>
            <a:endParaRPr lang="en-US" sz="100">
              <a:solidFill>
                <a:srgbClr val="FFFFFF"/>
              </a:solidFill>
              <a:latin typeface="Roboto"/>
            </a:endParaRPr>
          </a:p>
        </p:txBody>
      </p:sp>
      <p:pic>
        <p:nvPicPr>
          <p:cNvPr id="3" name="Picture 2">
            <a:extLst>
              <a:ext uri="{FF2B5EF4-FFF2-40B4-BE49-F238E27FC236}">
                <a16:creationId xmlns:a16="http://schemas.microsoft.com/office/drawing/2014/main" id="{9A439BB8-18FD-4CA2-A85B-43F0353D9A6D}"/>
              </a:ext>
            </a:extLst>
          </p:cNvPr>
          <p:cNvPicPr>
            <a:picLocks noChangeAspect="1"/>
          </p:cNvPicPr>
          <p:nvPr/>
        </p:nvPicPr>
        <p:blipFill>
          <a:blip r:embed="rId8"/>
          <a:stretch>
            <a:fillRect/>
          </a:stretch>
        </p:blipFill>
        <p:spPr>
          <a:xfrm>
            <a:off x="507822" y="1778744"/>
            <a:ext cx="8615718" cy="4007628"/>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7751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4F10E68-03A7-4043-B783-269EA25E1ED9}"/>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64867" name="think-cell Slide" r:id="rId6" imgW="473" imgH="473" progId="TCLayout.ActiveDocument.1">
                  <p:embed/>
                </p:oleObj>
              </mc:Choice>
              <mc:Fallback>
                <p:oleObj name="think-cell Slide" r:id="rId6" imgW="473" imgH="473" progId="TCLayout.ActiveDocument.1">
                  <p:embed/>
                  <p:pic>
                    <p:nvPicPr>
                      <p:cNvPr id="12" name="Object 11" hidden="1">
                        <a:extLst>
                          <a:ext uri="{FF2B5EF4-FFF2-40B4-BE49-F238E27FC236}">
                            <a16:creationId xmlns:a16="http://schemas.microsoft.com/office/drawing/2014/main" id="{94F10E68-03A7-4043-B783-269EA25E1ED9}"/>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155A2EC-57DE-45DC-AB7B-12AC2BDEE4F8}"/>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lang="en-US" sz="2700" dirty="0">
              <a:solidFill>
                <a:srgbClr val="FFFFFF"/>
              </a:solidFill>
              <a:latin typeface="Roboto Slab" pitchFamily="2" charset="0"/>
              <a:ea typeface="+mj-ea"/>
              <a:cs typeface="+mj-cs"/>
              <a:sym typeface="Roboto Slab" pitchFamily="2" charset="0"/>
            </a:endParaRPr>
          </a:p>
        </p:txBody>
      </p:sp>
      <p:sp>
        <p:nvSpPr>
          <p:cNvPr id="19" name="Title 18"/>
          <p:cNvSpPr>
            <a:spLocks noGrp="1"/>
          </p:cNvSpPr>
          <p:nvPr>
            <p:ph type="title"/>
          </p:nvPr>
        </p:nvSpPr>
        <p:spPr>
          <a:xfrm>
            <a:off x="281594" y="1328090"/>
            <a:ext cx="8915767" cy="326393"/>
          </a:xfrm>
        </p:spPr>
        <p:txBody>
          <a:bodyPr/>
          <a:lstStyle/>
          <a:p>
            <a:r>
              <a:rPr lang="en-US" dirty="0"/>
              <a:t>Scroll down to see Scoring Guidelines for each part</a:t>
            </a:r>
            <a:endParaRPr lang="en-US" b="1" dirty="0">
              <a:solidFill>
                <a:schemeClr val="accent3"/>
              </a:solidFill>
            </a:endParaRPr>
          </a:p>
        </p:txBody>
      </p:sp>
      <p:sp>
        <p:nvSpPr>
          <p:cNvPr id="4" name="BainBulletsConfiguration" hidden="1"/>
          <p:cNvSpPr txBox="1"/>
          <p:nvPr/>
        </p:nvSpPr>
        <p:spPr>
          <a:xfrm>
            <a:off x="9525" y="912304"/>
            <a:ext cx="6667775" cy="69918"/>
          </a:xfrm>
          <a:prstGeom prst="rect">
            <a:avLst/>
          </a:prstGeom>
          <a:noFill/>
        </p:spPr>
        <p:txBody>
          <a:bodyPr vert="horz" wrap="square" lIns="27001" tIns="27001" rIns="27001" bIns="27001" rtlCol="0">
            <a:spAutoFit/>
          </a:bodyPr>
          <a:lstStyle/>
          <a:p>
            <a:pPr defTabSz="685800">
              <a:defRPr/>
            </a:pPr>
            <a:endParaRPr lang="en-US" sz="100">
              <a:solidFill>
                <a:srgbClr val="FFFFFF"/>
              </a:solidFill>
              <a:latin typeface="Roboto"/>
            </a:endParaRPr>
          </a:p>
        </p:txBody>
      </p:sp>
      <p:pic>
        <p:nvPicPr>
          <p:cNvPr id="5" name="Picture 4">
            <a:extLst>
              <a:ext uri="{FF2B5EF4-FFF2-40B4-BE49-F238E27FC236}">
                <a16:creationId xmlns:a16="http://schemas.microsoft.com/office/drawing/2014/main" id="{033D9D95-E529-467D-B5B8-3FC112868F6D}"/>
              </a:ext>
            </a:extLst>
          </p:cNvPr>
          <p:cNvPicPr>
            <a:picLocks noChangeAspect="1"/>
          </p:cNvPicPr>
          <p:nvPr/>
        </p:nvPicPr>
        <p:blipFill>
          <a:blip r:embed="rId8"/>
          <a:stretch>
            <a:fillRect/>
          </a:stretch>
        </p:blipFill>
        <p:spPr>
          <a:xfrm>
            <a:off x="500826" y="1772360"/>
            <a:ext cx="8629710" cy="399169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Speech Bubble: Rectangle 7">
            <a:extLst>
              <a:ext uri="{FF2B5EF4-FFF2-40B4-BE49-F238E27FC236}">
                <a16:creationId xmlns:a16="http://schemas.microsoft.com/office/drawing/2014/main" id="{0B6D17A9-C05B-43B4-8974-6497E0B61F3B}"/>
              </a:ext>
            </a:extLst>
          </p:cNvPr>
          <p:cNvSpPr/>
          <p:nvPr/>
        </p:nvSpPr>
        <p:spPr>
          <a:xfrm>
            <a:off x="6429640" y="4031871"/>
            <a:ext cx="2303955" cy="1168051"/>
          </a:xfrm>
          <a:prstGeom prst="wedgeRectCallout">
            <a:avLst>
              <a:gd name="adj1" fmla="val -68064"/>
              <a:gd name="adj2" fmla="val -20284"/>
            </a:avLst>
          </a:prstGeom>
          <a:solidFill>
            <a:srgbClr val="CCFFCC"/>
          </a:solid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normAutofit lnSpcReduction="10000"/>
          </a:bodyPr>
          <a:lstStyle/>
          <a:p>
            <a:pPr algn="ctr"/>
            <a:r>
              <a:rPr lang="en-US" sz="1500" b="1" dirty="0">
                <a:solidFill>
                  <a:srgbClr val="008000"/>
                </a:solidFill>
                <a:latin typeface="+mj-lt"/>
              </a:rPr>
              <a:t>Review to see examples of what a response should include to earn the maximum number </a:t>
            </a:r>
            <a:br>
              <a:rPr lang="en-US" sz="1500" b="1" dirty="0">
                <a:solidFill>
                  <a:srgbClr val="008000"/>
                </a:solidFill>
                <a:latin typeface="+mj-lt"/>
              </a:rPr>
            </a:br>
            <a:r>
              <a:rPr lang="en-US" sz="1500" b="1" dirty="0">
                <a:solidFill>
                  <a:srgbClr val="008000"/>
                </a:solidFill>
                <a:latin typeface="+mj-lt"/>
              </a:rPr>
              <a:t>of points</a:t>
            </a:r>
          </a:p>
        </p:txBody>
      </p:sp>
    </p:spTree>
    <p:extLst>
      <p:ext uri="{BB962C8B-B14F-4D97-AF65-F5344CB8AC3E}">
        <p14:creationId xmlns:p14="http://schemas.microsoft.com/office/powerpoint/2010/main" val="3766984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4F10E68-03A7-4043-B783-269EA25E1ED9}"/>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65891" name="think-cell Slide" r:id="rId6" imgW="473" imgH="473" progId="TCLayout.ActiveDocument.1">
                  <p:embed/>
                </p:oleObj>
              </mc:Choice>
              <mc:Fallback>
                <p:oleObj name="think-cell Slide" r:id="rId6" imgW="473" imgH="473" progId="TCLayout.ActiveDocument.1">
                  <p:embed/>
                  <p:pic>
                    <p:nvPicPr>
                      <p:cNvPr id="12" name="Object 11" hidden="1">
                        <a:extLst>
                          <a:ext uri="{FF2B5EF4-FFF2-40B4-BE49-F238E27FC236}">
                            <a16:creationId xmlns:a16="http://schemas.microsoft.com/office/drawing/2014/main" id="{94F10E68-03A7-4043-B783-269EA25E1ED9}"/>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155A2EC-57DE-45DC-AB7B-12AC2BDEE4F8}"/>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defRPr/>
            </a:pPr>
            <a:endParaRPr lang="en-US" sz="2700" dirty="0">
              <a:solidFill>
                <a:srgbClr val="FFFFFF"/>
              </a:solidFill>
              <a:latin typeface="Roboto Slab" pitchFamily="2" charset="0"/>
              <a:ea typeface="+mj-ea"/>
              <a:cs typeface="+mj-cs"/>
              <a:sym typeface="Roboto Slab" pitchFamily="2" charset="0"/>
            </a:endParaRPr>
          </a:p>
        </p:txBody>
      </p:sp>
      <p:sp>
        <p:nvSpPr>
          <p:cNvPr id="19" name="Title 18"/>
          <p:cNvSpPr>
            <a:spLocks noGrp="1"/>
          </p:cNvSpPr>
          <p:nvPr>
            <p:ph type="title"/>
          </p:nvPr>
        </p:nvSpPr>
        <p:spPr>
          <a:xfrm>
            <a:off x="281594" y="1328090"/>
            <a:ext cx="8915767" cy="326393"/>
          </a:xfrm>
        </p:spPr>
        <p:txBody>
          <a:bodyPr/>
          <a:lstStyle/>
          <a:p>
            <a:r>
              <a:rPr lang="en-US" dirty="0"/>
              <a:t>Revise, then click </a:t>
            </a:r>
            <a:r>
              <a:rPr lang="en-US" b="1"/>
              <a:t>Submit </a:t>
            </a:r>
            <a:r>
              <a:rPr lang="en-US"/>
              <a:t>&amp; </a:t>
            </a:r>
            <a:r>
              <a:rPr lang="en-US" b="1" dirty="0"/>
              <a:t>No, Submit Now </a:t>
            </a:r>
            <a:r>
              <a:rPr lang="en-US" dirty="0"/>
              <a:t>to finish</a:t>
            </a:r>
            <a:endParaRPr lang="en-US" b="1" dirty="0">
              <a:solidFill>
                <a:schemeClr val="accent3"/>
              </a:solidFill>
            </a:endParaRPr>
          </a:p>
        </p:txBody>
      </p:sp>
      <p:sp>
        <p:nvSpPr>
          <p:cNvPr id="4" name="BainBulletsConfiguration" hidden="1"/>
          <p:cNvSpPr txBox="1"/>
          <p:nvPr/>
        </p:nvSpPr>
        <p:spPr>
          <a:xfrm>
            <a:off x="9525" y="912304"/>
            <a:ext cx="6667775" cy="69918"/>
          </a:xfrm>
          <a:prstGeom prst="rect">
            <a:avLst/>
          </a:prstGeom>
          <a:noFill/>
        </p:spPr>
        <p:txBody>
          <a:bodyPr vert="horz" wrap="square" lIns="27001" tIns="27001" rIns="27001" bIns="27001" rtlCol="0">
            <a:spAutoFit/>
          </a:bodyPr>
          <a:lstStyle/>
          <a:p>
            <a:pPr defTabSz="685800">
              <a:defRPr/>
            </a:pPr>
            <a:endParaRPr lang="en-US" sz="100">
              <a:solidFill>
                <a:srgbClr val="FFFFFF"/>
              </a:solidFill>
              <a:latin typeface="Roboto"/>
            </a:endParaRPr>
          </a:p>
        </p:txBody>
      </p:sp>
      <p:pic>
        <p:nvPicPr>
          <p:cNvPr id="3" name="Picture 2">
            <a:extLst>
              <a:ext uri="{FF2B5EF4-FFF2-40B4-BE49-F238E27FC236}">
                <a16:creationId xmlns:a16="http://schemas.microsoft.com/office/drawing/2014/main" id="{3881DF3B-CF9D-4573-A75B-06B2C802F355}"/>
              </a:ext>
            </a:extLst>
          </p:cNvPr>
          <p:cNvPicPr>
            <a:picLocks noChangeAspect="1"/>
          </p:cNvPicPr>
          <p:nvPr/>
        </p:nvPicPr>
        <p:blipFill>
          <a:blip r:embed="rId8"/>
          <a:stretch>
            <a:fillRect/>
          </a:stretch>
        </p:blipFill>
        <p:spPr>
          <a:xfrm>
            <a:off x="596706" y="1833747"/>
            <a:ext cx="8437950" cy="3944842"/>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4809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C82E9-ACAC-430C-BE90-69EE93305A34}"/>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39043"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938C82E9-ACAC-430C-BE90-69EE93305A34}"/>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D65B2D3F-CE44-4EE4-97E4-1C0F5180AB26}"/>
              </a:ext>
            </a:extLst>
          </p:cNvPr>
          <p:cNvPicPr>
            <a:picLocks noChangeAspect="1"/>
          </p:cNvPicPr>
          <p:nvPr/>
        </p:nvPicPr>
        <p:blipFill>
          <a:blip r:embed="rId6"/>
          <a:stretch>
            <a:fillRect/>
          </a:stretch>
        </p:blipFill>
        <p:spPr>
          <a:xfrm>
            <a:off x="265" y="-1"/>
            <a:ext cx="9630833" cy="7223125"/>
          </a:xfrm>
          <a:prstGeom prst="rect">
            <a:avLst/>
          </a:prstGeom>
        </p:spPr>
      </p:pic>
    </p:spTree>
    <p:extLst>
      <p:ext uri="{BB962C8B-B14F-4D97-AF65-F5344CB8AC3E}">
        <p14:creationId xmlns:p14="http://schemas.microsoft.com/office/powerpoint/2010/main" val="404118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12735"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HOMEWORK REVIEW</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8" y="1061661"/>
            <a:ext cx="9087089" cy="5871506"/>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4" name="Picture 3" descr="A screenshot of a cell phone&#10;&#10;Description automatically generated">
            <a:extLst>
              <a:ext uri="{FF2B5EF4-FFF2-40B4-BE49-F238E27FC236}">
                <a16:creationId xmlns:a16="http://schemas.microsoft.com/office/drawing/2014/main" id="{0A8A80B9-0484-A94D-9D81-7C429B545C69}"/>
              </a:ext>
            </a:extLst>
          </p:cNvPr>
          <p:cNvPicPr>
            <a:picLocks noChangeAspect="1"/>
          </p:cNvPicPr>
          <p:nvPr/>
        </p:nvPicPr>
        <p:blipFill>
          <a:blip r:embed="rId8"/>
          <a:stretch>
            <a:fillRect/>
          </a:stretch>
        </p:blipFill>
        <p:spPr>
          <a:xfrm>
            <a:off x="672943" y="1202059"/>
            <a:ext cx="8440237" cy="5590709"/>
          </a:xfrm>
          <a:prstGeom prst="rect">
            <a:avLst/>
          </a:prstGeom>
        </p:spPr>
      </p:pic>
    </p:spTree>
    <p:extLst>
      <p:ext uri="{BB962C8B-B14F-4D97-AF65-F5344CB8AC3E}">
        <p14:creationId xmlns:p14="http://schemas.microsoft.com/office/powerpoint/2010/main" val="285677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41392"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UPDATES FOR STUDENTS/TEACHERS</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8" y="1049629"/>
            <a:ext cx="9087089" cy="5409842"/>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lvl="0" algn="ctr">
              <a:defRPr/>
            </a:pPr>
            <a:r>
              <a:rPr lang="en-US" sz="2000" dirty="0">
                <a:hlinkClick r:id="rId8" tooltip="Original URL:&#10;http://collegeboard.org/ap-covid19-updates&#10;&#10;Click to follow link."/>
              </a:rPr>
              <a:t>http://collegeboard.org/ap-covid19-updates</a:t>
            </a:r>
            <a:endParaRPr lang="en-US" sz="20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E1E1E"/>
              </a:solidFill>
              <a:effectLst/>
              <a:uLnTx/>
              <a:uFillTx/>
              <a:latin typeface="Roboto"/>
              <a:ea typeface="+mn-ea"/>
              <a:cs typeface="+mn-cs"/>
            </a:endParaRPr>
          </a:p>
          <a:p>
            <a:endParaRPr lang="en-US" sz="2000" dirty="0"/>
          </a:p>
          <a:p>
            <a:pPr algn="ctr"/>
            <a:r>
              <a:rPr lang="en-US" sz="2000" dirty="0">
                <a:hlinkClick r:id="rId9"/>
              </a:rPr>
              <a:t>https://apstudents.collegeboard.org/coronavirus-updates</a:t>
            </a:r>
            <a:endParaRPr kumimoji="0" lang="en-US" sz="2000" b="0" i="0" u="none" strike="noStrike" kern="1200" cap="none" spc="0" normalizeH="0" baseline="0" noProof="0" dirty="0">
              <a:ln>
                <a:noFill/>
              </a:ln>
              <a:solidFill>
                <a:srgbClr val="1E1E1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E1E1E"/>
              </a:solidFill>
              <a:effectLst/>
              <a:uLnTx/>
              <a:uFillTx/>
              <a:latin typeface="Roboto"/>
              <a:ea typeface="+mn-ea"/>
              <a:cs typeface="+mn-cs"/>
            </a:endParaRPr>
          </a:p>
          <a:p>
            <a:pPr lvl="0" algn="ctr">
              <a:defRPr/>
            </a:pPr>
            <a:r>
              <a:rPr lang="en-US" sz="2000" dirty="0">
                <a:solidFill>
                  <a:srgbClr val="1E1E1E"/>
                </a:solidFill>
                <a:hlinkClick r:id="rId10"/>
              </a:rPr>
              <a:t>https://apcoronavirusupdates.collegeboard.org/educators/course-schedule</a:t>
            </a:r>
            <a:endParaRPr lang="en-US" sz="2000" dirty="0">
              <a:solidFill>
                <a:srgbClr val="1E1E1E"/>
              </a:solidFill>
            </a:endParaRPr>
          </a:p>
          <a:p>
            <a:pPr lvl="0">
              <a:defRPr/>
            </a:pPr>
            <a:endParaRPr lang="en-US" sz="2000" dirty="0">
              <a:solidFill>
                <a:srgbClr val="1E1E1E"/>
              </a:solidFill>
            </a:endParaRPr>
          </a:p>
          <a:p>
            <a:pPr lvl="0" algn="ctr">
              <a:defRPr/>
            </a:pPr>
            <a:r>
              <a:rPr lang="en-US" sz="2000" dirty="0">
                <a:solidFill>
                  <a:srgbClr val="1E1E1E"/>
                </a:solidFill>
              </a:rPr>
              <a:t>Scroll down to Math And Science, click on AP Statistics, Expand </a:t>
            </a:r>
            <a:r>
              <a:rPr lang="en-US" sz="2000" dirty="0">
                <a:solidFill>
                  <a:srgbClr val="1E1E1E"/>
                </a:solidFill>
                <a:latin typeface="Roboto"/>
              </a:rPr>
              <a:t>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193924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C82E9-ACAC-430C-BE90-69EE93305A34}"/>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34947"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938C82E9-ACAC-430C-BE90-69EE93305A34}"/>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69796145-68C9-4F8B-AFC1-B16652D2BAFF}"/>
              </a:ext>
            </a:extLst>
          </p:cNvPr>
          <p:cNvPicPr>
            <a:picLocks noChangeAspect="1"/>
          </p:cNvPicPr>
          <p:nvPr/>
        </p:nvPicPr>
        <p:blipFill>
          <a:blip r:embed="rId6"/>
          <a:stretch>
            <a:fillRect/>
          </a:stretch>
        </p:blipFill>
        <p:spPr>
          <a:xfrm>
            <a:off x="265" y="0"/>
            <a:ext cx="9630833" cy="7223126"/>
          </a:xfrm>
          <a:prstGeom prst="rect">
            <a:avLst/>
          </a:prstGeom>
        </p:spPr>
      </p:pic>
    </p:spTree>
    <p:extLst>
      <p:ext uri="{BB962C8B-B14F-4D97-AF65-F5344CB8AC3E}">
        <p14:creationId xmlns:p14="http://schemas.microsoft.com/office/powerpoint/2010/main" val="42474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extLst>
              <p:ext uri="{D42A27DB-BD31-4B8C-83A1-F6EECF244321}">
                <p14:modId xmlns:p14="http://schemas.microsoft.com/office/powerpoint/2010/main" val="2417823247"/>
              </p:ext>
            </p:ext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6525"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878151"/>
          </a:xfrm>
        </p:spPr>
        <p:txBody>
          <a:bodyPr/>
          <a:lstStyle/>
          <a:p>
            <a:r>
              <a:rPr lang="en-US" b="1" dirty="0">
                <a:solidFill>
                  <a:schemeClr val="tx1"/>
                </a:solidFill>
              </a:rPr>
              <a:t>WHAT YOU NEED TO KNOW-AP READING</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93363"/>
            <a:ext cx="8905698" cy="5594507"/>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r>
              <a:rPr lang="en-US" sz="2400" dirty="0">
                <a:solidFill>
                  <a:srgbClr val="1E1E1E"/>
                </a:solidFill>
                <a:latin typeface="Roboto"/>
              </a:rPr>
              <a:t>About 700-800 High School and College Professors get together in June to read/grade all of your AP Exams</a:t>
            </a:r>
          </a:p>
          <a:p>
            <a:endParaRPr lang="en-US" sz="2400" dirty="0">
              <a:solidFill>
                <a:srgbClr val="1E1E1E"/>
              </a:solidFill>
              <a:latin typeface="Roboto"/>
            </a:endParaRPr>
          </a:p>
          <a:p>
            <a:r>
              <a:rPr lang="en-US" sz="2400" dirty="0">
                <a:solidFill>
                  <a:srgbClr val="1E1E1E"/>
                </a:solidFill>
                <a:latin typeface="Roboto"/>
              </a:rPr>
              <a:t>We’ve been Reading in Kansas City, MO for the last few years</a:t>
            </a:r>
          </a:p>
          <a:p>
            <a:endParaRPr lang="en-US" sz="2400" dirty="0">
              <a:solidFill>
                <a:srgbClr val="1E1E1E"/>
              </a:solidFill>
              <a:latin typeface="Roboto"/>
            </a:endParaRPr>
          </a:p>
          <a:p>
            <a:r>
              <a:rPr lang="en-US" sz="2400" dirty="0">
                <a:solidFill>
                  <a:srgbClr val="1E1E1E"/>
                </a:solidFill>
                <a:latin typeface="Roboto"/>
              </a:rPr>
              <a:t>The College Board likes to have a 50/50 split between HS and College folks</a:t>
            </a:r>
          </a:p>
          <a:p>
            <a:endParaRPr lang="en-US" sz="2400" dirty="0">
              <a:solidFill>
                <a:srgbClr val="1E1E1E"/>
              </a:solidFill>
              <a:latin typeface="Roboto"/>
            </a:endParaRPr>
          </a:p>
          <a:p>
            <a:r>
              <a:rPr lang="en-US" sz="2400" dirty="0">
                <a:solidFill>
                  <a:srgbClr val="1E1E1E"/>
                </a:solidFill>
                <a:latin typeface="Roboto"/>
              </a:rPr>
              <a:t>This is some of the best professional development that HS teachers can go to and many of us enjoy this week every year,  we see our “Reading friends”, and we have a lot of fun. We work hard all day but there are plenty of fun things to do at night and it is one of the best weeks of the year for many of us! Maybe one of your teachers is a Reader and Luke and I have worked with them in the past?</a:t>
            </a:r>
          </a:p>
        </p:txBody>
      </p:sp>
    </p:spTree>
    <p:extLst>
      <p:ext uri="{BB962C8B-B14F-4D97-AF65-F5344CB8AC3E}">
        <p14:creationId xmlns:p14="http://schemas.microsoft.com/office/powerpoint/2010/main" val="313948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50567"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WHAT YOU NEED TO KNOW-AP READING</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207069"/>
            <a:ext cx="8905698" cy="5594507"/>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endParaRPr lang="en-US" sz="2000" dirty="0">
              <a:solidFill>
                <a:srgbClr val="1E1E1E"/>
              </a:solidFill>
              <a:latin typeface="Roboto"/>
            </a:endParaRPr>
          </a:p>
          <a:p>
            <a:r>
              <a:rPr lang="en-US" sz="2000" dirty="0">
                <a:solidFill>
                  <a:srgbClr val="1E1E1E"/>
                </a:solidFill>
                <a:latin typeface="Roboto"/>
              </a:rPr>
              <a:t>During the Pre-Reading phase, the leadership team randomly samples student papers to see how the Scoring Guidelines are working and they then make minor revisions (after discussions and debates) as needed</a:t>
            </a:r>
          </a:p>
          <a:p>
            <a:endParaRPr lang="en-US" sz="2000" dirty="0">
              <a:solidFill>
                <a:srgbClr val="1E1E1E"/>
              </a:solidFill>
              <a:latin typeface="Roboto"/>
            </a:endParaRPr>
          </a:p>
          <a:p>
            <a:r>
              <a:rPr lang="en-US" sz="2000" dirty="0">
                <a:solidFill>
                  <a:srgbClr val="1E1E1E"/>
                </a:solidFill>
                <a:latin typeface="Roboto"/>
              </a:rPr>
              <a:t>Readers are trained for 3-4 hours on how to score a problem before actually grading any student papers</a:t>
            </a:r>
          </a:p>
          <a:p>
            <a:endParaRPr lang="en-US" sz="2000" dirty="0">
              <a:solidFill>
                <a:srgbClr val="1E1E1E"/>
              </a:solidFill>
              <a:latin typeface="Roboto"/>
            </a:endParaRPr>
          </a:p>
          <a:p>
            <a:r>
              <a:rPr lang="en-US" sz="2000" dirty="0">
                <a:solidFill>
                  <a:srgbClr val="1E1E1E"/>
                </a:solidFill>
                <a:latin typeface="Roboto"/>
              </a:rPr>
              <a:t>Readers are encouraged to work with their partner all week (usually HS teachers get paired with a College professor) to ask questions, resolve issues, and discuss the Scoring Guidelines. Readers MUST follow the Scoring Guidelines and their job is to consistently score all papers during the 7-day Reading schedule</a:t>
            </a:r>
          </a:p>
          <a:p>
            <a:endParaRPr lang="en-US" sz="2000" dirty="0">
              <a:solidFill>
                <a:srgbClr val="1E1E1E"/>
              </a:solidFill>
              <a:latin typeface="Roboto"/>
            </a:endParaRPr>
          </a:p>
          <a:p>
            <a:r>
              <a:rPr lang="en-US" sz="2000" dirty="0">
                <a:solidFill>
                  <a:srgbClr val="1E1E1E"/>
                </a:solidFill>
                <a:latin typeface="Roboto"/>
              </a:rPr>
              <a:t>Each grading room has two Table Leaders who act as quality control, making sure Readers are following the Scoring Guidelines. TL’s also answer questions from Readers on student responses that are perhaps a bit harder to score</a:t>
            </a:r>
          </a:p>
          <a:p>
            <a:endParaRPr lang="en-US" sz="2000" dirty="0">
              <a:solidFill>
                <a:srgbClr val="1E1E1E"/>
              </a:solidFill>
              <a:latin typeface="Roboto"/>
            </a:endParaRPr>
          </a:p>
        </p:txBody>
      </p:sp>
    </p:spTree>
    <p:extLst>
      <p:ext uri="{BB962C8B-B14F-4D97-AF65-F5344CB8AC3E}">
        <p14:creationId xmlns:p14="http://schemas.microsoft.com/office/powerpoint/2010/main" val="7649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C82E9-ACAC-430C-BE90-69EE93305A34}"/>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40067"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938C82E9-ACAC-430C-BE90-69EE93305A34}"/>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C980774-E0F4-4386-8969-78B5F9CE1289}"/>
              </a:ext>
            </a:extLst>
          </p:cNvPr>
          <p:cNvPicPr>
            <a:picLocks noChangeAspect="1"/>
          </p:cNvPicPr>
          <p:nvPr/>
        </p:nvPicPr>
        <p:blipFill>
          <a:blip r:embed="rId6"/>
          <a:stretch>
            <a:fillRect/>
          </a:stretch>
        </p:blipFill>
        <p:spPr>
          <a:xfrm>
            <a:off x="265" y="0"/>
            <a:ext cx="9630833" cy="7223126"/>
          </a:xfrm>
          <a:prstGeom prst="rect">
            <a:avLst/>
          </a:prstGeom>
        </p:spPr>
      </p:pic>
    </p:spTree>
    <p:extLst>
      <p:ext uri="{BB962C8B-B14F-4D97-AF65-F5344CB8AC3E}">
        <p14:creationId xmlns:p14="http://schemas.microsoft.com/office/powerpoint/2010/main" val="194719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F422-86AE-4444-B6D0-18C74B941C21}"/>
              </a:ext>
            </a:extLst>
          </p:cNvPr>
          <p:cNvSpPr>
            <a:spLocks noGrp="1"/>
          </p:cNvSpPr>
          <p:nvPr>
            <p:ph type="title"/>
          </p:nvPr>
        </p:nvSpPr>
        <p:spPr>
          <a:xfrm>
            <a:off x="281594" y="567059"/>
            <a:ext cx="8915768" cy="538747"/>
          </a:xfrm>
        </p:spPr>
        <p:txBody>
          <a:bodyPr/>
          <a:lstStyle/>
          <a:p>
            <a:r>
              <a:rPr lang="en-US" dirty="0"/>
              <a:t>2005 AP Statistics – Free Response #4</a:t>
            </a:r>
          </a:p>
        </p:txBody>
      </p:sp>
      <p:sp>
        <p:nvSpPr>
          <p:cNvPr id="4" name="Content Placeholder 3">
            <a:extLst>
              <a:ext uri="{FF2B5EF4-FFF2-40B4-BE49-F238E27FC236}">
                <a16:creationId xmlns:a16="http://schemas.microsoft.com/office/drawing/2014/main" id="{11EFD269-5EF7-1144-B649-38A7C9A228BF}"/>
              </a:ext>
            </a:extLst>
          </p:cNvPr>
          <p:cNvSpPr txBox="1">
            <a:spLocks noGrp="1"/>
          </p:cNvSpPr>
          <p:nvPr>
            <p:ph idx="1"/>
          </p:nvPr>
        </p:nvSpPr>
        <p:spPr>
          <a:xfrm>
            <a:off x="281595" y="1105806"/>
            <a:ext cx="8915768" cy="5182087"/>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0" lvl="0" indent="0">
              <a:buNone/>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lvl="0" indent="0" algn="ctr">
              <a:buNone/>
            </a:pP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marL="0" lvl="0" indent="0">
              <a:buNone/>
            </a:pP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lvl="0" indent="0">
              <a:buNone/>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6" name="Picture 5" descr="A close up of a person&#10;&#10;Description automatically generated">
            <a:extLst>
              <a:ext uri="{FF2B5EF4-FFF2-40B4-BE49-F238E27FC236}">
                <a16:creationId xmlns:a16="http://schemas.microsoft.com/office/drawing/2014/main" id="{257678B9-C9D5-8C44-BB50-A0E058F5C94F}"/>
              </a:ext>
            </a:extLst>
          </p:cNvPr>
          <p:cNvPicPr>
            <a:picLocks noChangeAspect="1"/>
          </p:cNvPicPr>
          <p:nvPr/>
        </p:nvPicPr>
        <p:blipFill>
          <a:blip r:embed="rId2"/>
          <a:stretch>
            <a:fillRect/>
          </a:stretch>
        </p:blipFill>
        <p:spPr>
          <a:xfrm>
            <a:off x="350916" y="2560426"/>
            <a:ext cx="8810350" cy="2102271"/>
          </a:xfrm>
          <a:prstGeom prst="rect">
            <a:avLst/>
          </a:prstGeom>
        </p:spPr>
      </p:pic>
    </p:spTree>
    <p:extLst>
      <p:ext uri="{BB962C8B-B14F-4D97-AF65-F5344CB8AC3E}">
        <p14:creationId xmlns:p14="http://schemas.microsoft.com/office/powerpoint/2010/main" val="3951251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1fm8L.R8RlOVq2qHZmpW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W8q40Fynz4pzQDKKamaA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oR2J.75USiTxMSUmGmjA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4KgYUK61ZUR3gVR7V2G3u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4KgYUK61ZUR3gVR7V2G3u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4KgYUK61ZUR3gVR7V2G3u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KgYUK61ZUR3gVR7V2G3u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4KgYUK61ZUR3gVR7V2G3u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KgYUK61ZUR3gVR7V2G3u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4KgYUK61ZUR3gVR7V2G3u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4KgYUK61ZUR3gVR7V2G3u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4KgYUK61ZUR3gVR7V2G3u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gCnRorNzR66BpEjpWQK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NNphEhICvUlXYxUiFXS9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B-K12">
  <a:themeElements>
    <a:clrScheme name="CB-K12">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K12">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 id="{20BB08C5-25F0-46B1-9C83-860C83962183}" vid="{F6A58278-BC4E-404D-8FB5-CAEDB1199C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D3FF447BA0B14F9CF529B5C5DF2DEA" ma:contentTypeVersion="13" ma:contentTypeDescription="Create a new document." ma:contentTypeScope="" ma:versionID="f53fde1e93389a6c4d588f42c665f492">
  <xsd:schema xmlns:xsd="http://www.w3.org/2001/XMLSchema" xmlns:xs="http://www.w3.org/2001/XMLSchema" xmlns:p="http://schemas.microsoft.com/office/2006/metadata/properties" xmlns:ns3="29290a24-c851-445c-ad00-0fdf6255719c" xmlns:ns4="e2766298-136c-439d-b755-a2db652f6339" targetNamespace="http://schemas.microsoft.com/office/2006/metadata/properties" ma:root="true" ma:fieldsID="b936630a4f4899d6b97a7e00781ba76e" ns3:_="" ns4:_="">
    <xsd:import namespace="29290a24-c851-445c-ad00-0fdf6255719c"/>
    <xsd:import namespace="e2766298-136c-439d-b755-a2db652f633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90a24-c851-445c-ad00-0fdf625571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766298-136c-439d-b755-a2db652f63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D94E9D-2ED9-4975-99B9-A78ABDE052B2}">
  <ds:schemaRefs>
    <ds:schemaRef ds:uri="http://schemas.microsoft.com/sharepoint/v3/contenttype/forms"/>
  </ds:schemaRefs>
</ds:datastoreItem>
</file>

<file path=customXml/itemProps2.xml><?xml version="1.0" encoding="utf-8"?>
<ds:datastoreItem xmlns:ds="http://schemas.openxmlformats.org/officeDocument/2006/customXml" ds:itemID="{EF8710E0-2425-4A75-9D93-FD2D0C3DA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90a24-c851-445c-ad00-0fdf6255719c"/>
    <ds:schemaRef ds:uri="e2766298-136c-439d-b755-a2db652f63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778068-D330-49E0-B08D-DCA7AD5877A8}">
  <ds:schemaRefs>
    <ds:schemaRef ds:uri="http://purl.org/dc/terms/"/>
    <ds:schemaRef ds:uri="http://schemas.microsoft.com/office/2006/metadata/properties"/>
    <ds:schemaRef ds:uri="e2766298-136c-439d-b755-a2db652f6339"/>
    <ds:schemaRef ds:uri="http://schemas.microsoft.com/office/2006/documentManagement/types"/>
    <ds:schemaRef ds:uri="http://schemas.microsoft.com/office/infopath/2007/PartnerControls"/>
    <ds:schemaRef ds:uri="29290a24-c851-445c-ad00-0fdf6255719c"/>
    <ds:schemaRef ds:uri="http://schemas.openxmlformats.org/package/2006/metadata/core-properti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CB-K12</Template>
  <TotalTime>4955</TotalTime>
  <Words>603</Words>
  <Application>Microsoft Macintosh PowerPoint</Application>
  <PresentationFormat>Custom</PresentationFormat>
  <Paragraphs>156</Paragraphs>
  <Slides>23</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Marlett</vt:lpstr>
      <vt:lpstr>Roboto</vt:lpstr>
      <vt:lpstr>Roboto Slab</vt:lpstr>
      <vt:lpstr>Verdana</vt:lpstr>
      <vt:lpstr>CB-K12</vt:lpstr>
      <vt:lpstr>think-cell Slide</vt:lpstr>
      <vt:lpstr>PowerPoint Presentation</vt:lpstr>
      <vt:lpstr>INTRODUCTIONS</vt:lpstr>
      <vt:lpstr>HOMEWORK REVIEW</vt:lpstr>
      <vt:lpstr>UPDATES FOR STUDENTS/TEACHERS</vt:lpstr>
      <vt:lpstr>PowerPoint Presentation</vt:lpstr>
      <vt:lpstr>WHAT YOU NEED TO KNOW-AP READING</vt:lpstr>
      <vt:lpstr>WHAT YOU NEED TO KNOW-AP READING</vt:lpstr>
      <vt:lpstr>PowerPoint Presentation</vt:lpstr>
      <vt:lpstr>2005 AP Statistics – Free Response #4</vt:lpstr>
      <vt:lpstr>2015 - AP Statistics Free Response #3</vt:lpstr>
      <vt:lpstr>PowerPoint Presentation</vt:lpstr>
      <vt:lpstr>DEBRIEF AND SUMMARY</vt:lpstr>
      <vt:lpstr>2012 Multiple Choice #18 Homework Problem  Monday 04/27</vt:lpstr>
      <vt:lpstr>Log in at: myap.collegeboard.org</vt:lpstr>
      <vt:lpstr>Scroll to see your classes and access AP Classroom</vt:lpstr>
      <vt:lpstr>Click to access AP Live classes or Optional Practice</vt:lpstr>
      <vt:lpstr>Click Begin or Continue to start a question </vt:lpstr>
      <vt:lpstr>Type or upload your response. Then, click Submit.</vt:lpstr>
      <vt:lpstr>Click Yes to continue to submit your response</vt:lpstr>
      <vt:lpstr>Click Yes, Review to see Scoring Guidelines</vt:lpstr>
      <vt:lpstr>Scroll down to see Scoring Guidelines for each part</vt:lpstr>
      <vt:lpstr>Revise, then click Submit &amp; No, Submit Now to finish</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CB-K12</dc:title>
  <dc:creator>College Board</dc:creator>
  <cp:lastModifiedBy>Brendan Murphy</cp:lastModifiedBy>
  <cp:revision>122</cp:revision>
  <dcterms:created xsi:type="dcterms:W3CDTF">2019-04-30T21:25:41Z</dcterms:created>
  <dcterms:modified xsi:type="dcterms:W3CDTF">2020-04-27T00:27:23Z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0x010100F3D3FF447BA0B14F9CF529B5C5DF2DEA</vt:lpwstr>
  </property>
</Properties>
</file>