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3" r:id="rId5"/>
    <p:sldId id="262" r:id="rId6"/>
    <p:sldId id="306" r:id="rId7"/>
    <p:sldId id="314" r:id="rId8"/>
    <p:sldId id="257" r:id="rId9"/>
    <p:sldId id="321" r:id="rId10"/>
    <p:sldId id="269" r:id="rId11"/>
    <p:sldId id="322" r:id="rId12"/>
    <p:sldId id="261" r:id="rId13"/>
    <p:sldId id="296" r:id="rId14"/>
    <p:sldId id="304" r:id="rId15"/>
    <p:sldId id="307" r:id="rId16"/>
    <p:sldId id="318" r:id="rId17"/>
    <p:sldId id="319" r:id="rId18"/>
    <p:sldId id="291" r:id="rId19"/>
    <p:sldId id="274" r:id="rId20"/>
    <p:sldId id="300" r:id="rId21"/>
    <p:sldId id="286" r:id="rId22"/>
    <p:sldId id="292" r:id="rId23"/>
  </p:sldIdLst>
  <p:sldSz cx="9631363" cy="7223125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7" d="100"/>
          <a:sy n="107" d="100"/>
        </p:scale>
        <p:origin x="496" y="160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0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1999 AP Statistics Free Response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BC3061-D610-E449-8295-777585F2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25" y="1981961"/>
            <a:ext cx="8743654" cy="35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AP Statistics Free Response #2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221604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B474AD-C412-DD43-9EB9-86CAC06F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4" y="2570369"/>
            <a:ext cx="8811491" cy="20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Form B AP Statistics Free Response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CDEB65-97AE-064E-B3D4-DD9ED9B0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25" y="1813831"/>
            <a:ext cx="8372579" cy="38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 AP Statistics Free Response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548CEF-7D35-3D45-BEA2-342E2891B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13" y="1243140"/>
            <a:ext cx="7440335" cy="49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AP Statistics Free Response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4DE7EE-52B9-6848-AFBE-124CBC94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2" y="1624698"/>
            <a:ext cx="8364117" cy="42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us</a:t>
            </a:r>
            <a:r>
              <a:rPr lang="en-US" sz="2400" dirty="0" err="1">
                <a:solidFill>
                  <a:srgbClr val="1E1E1E"/>
                </a:solidFill>
                <a:latin typeface="Roboto"/>
              </a:rPr>
              <a:t>ing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 the different Random Sampling techniques and designing an Experiment to show causation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all problems in AP Statistics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6"/>
            <a:ext cx="8905698" cy="10448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2012 Multiple Choice #10 Homework Problem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Thursday 04/16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84C8B1-2B67-674E-B8F9-77980028F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32" y="1939432"/>
            <a:ext cx="8170698" cy="41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C53BF9-39D9-F142-8279-9A7ACF6BB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4718" y="1216782"/>
            <a:ext cx="5575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207069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58CBB-AE66-CA46-A93F-47B63028C5A4}"/>
              </a:ext>
            </a:extLst>
          </p:cNvPr>
          <p:cNvSpPr txBox="1"/>
          <p:nvPr/>
        </p:nvSpPr>
        <p:spPr>
          <a:xfrm>
            <a:off x="1092767" y="3298211"/>
            <a:ext cx="792084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3600" dirty="0"/>
              <a:t>Correlation does not prove causation</a:t>
            </a:r>
          </a:p>
        </p:txBody>
      </p:sp>
    </p:spTree>
    <p:extLst>
      <p:ext uri="{BB962C8B-B14F-4D97-AF65-F5344CB8AC3E}">
        <p14:creationId xmlns:p14="http://schemas.microsoft.com/office/powerpoint/2010/main" val="7649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3.3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D8E25-B0F0-AD46-B099-87926C6DBE91}"/>
              </a:ext>
            </a:extLst>
          </p:cNvPr>
          <p:cNvSpPr txBox="1"/>
          <p:nvPr/>
        </p:nvSpPr>
        <p:spPr>
          <a:xfrm>
            <a:off x="669755" y="1913217"/>
            <a:ext cx="8265226" cy="33966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3600" dirty="0"/>
              <a:t>Random Sampling and Data Collection</a:t>
            </a:r>
          </a:p>
          <a:p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Simple Random Sample (SRS)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Stratified Random Sample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Cluster Sampling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Systematic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3.5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ED466B-D4DA-FF4D-B90A-FDC51F11E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556" y="1599354"/>
            <a:ext cx="6690250" cy="48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4816</TotalTime>
  <Words>293</Words>
  <Application>Microsoft Macintosh PowerPoint</Application>
  <PresentationFormat>Custom</PresentationFormat>
  <Paragraphs>247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</vt:lpstr>
      <vt:lpstr>WHAT YOU NEED TO KNOW-TOPIC 3.3</vt:lpstr>
      <vt:lpstr>WHAT YOU NEED TO KNOW-TOPIC 3.5</vt:lpstr>
      <vt:lpstr>PowerPoint Presentation</vt:lpstr>
      <vt:lpstr>1999 AP Statistics Free Response #3</vt:lpstr>
      <vt:lpstr>2002 AP Statistics Free Response #2 </vt:lpstr>
      <vt:lpstr>2004 Form B AP Statistics Free Response #2</vt:lpstr>
      <vt:lpstr>2011 AP Statistics Free Response #3</vt:lpstr>
      <vt:lpstr>2016 AP Statistics Free Response #3</vt:lpstr>
      <vt:lpstr>PowerPoint Presentation</vt:lpstr>
      <vt:lpstr>DEBRIEF AND SUMMARY</vt:lpstr>
      <vt:lpstr>2012 Multiple Choice #10 Homework Problem  Thursday 04/16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102</cp:revision>
  <dcterms:created xsi:type="dcterms:W3CDTF">2019-04-30T21:25:41Z</dcterms:created>
  <dcterms:modified xsi:type="dcterms:W3CDTF">2020-04-15T16:50:10Z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