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heme/theme2.xml" ContentType="application/vnd.openxmlformats-officedocument.them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1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22"/>
  </p:notesMasterIdLst>
  <p:sldIdLst>
    <p:sldId id="303" r:id="rId5"/>
    <p:sldId id="262" r:id="rId6"/>
    <p:sldId id="301" r:id="rId7"/>
    <p:sldId id="304" r:id="rId8"/>
    <p:sldId id="305" r:id="rId9"/>
    <p:sldId id="306" r:id="rId10"/>
    <p:sldId id="307" r:id="rId11"/>
    <p:sldId id="310" r:id="rId12"/>
    <p:sldId id="311" r:id="rId13"/>
    <p:sldId id="312" r:id="rId14"/>
    <p:sldId id="313" r:id="rId15"/>
    <p:sldId id="308" r:id="rId16"/>
    <p:sldId id="256" r:id="rId17"/>
    <p:sldId id="314" r:id="rId18"/>
    <p:sldId id="315" r:id="rId19"/>
    <p:sldId id="316" r:id="rId20"/>
    <p:sldId id="317" r:id="rId21"/>
  </p:sldIdLst>
  <p:sldSz cx="9144000" cy="6858000" type="screen4x3"/>
  <p:notesSz cx="6858000" cy="9144000"/>
  <p:custDataLst>
    <p:tags r:id="rId23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176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3206FE-9BFD-4040-B3A8-810363D5C411}" type="datetimeFigureOut">
              <a:rPr lang="en-US" smtClean="0"/>
              <a:t>5/8/20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3AFABF-79E9-4A8C-9653-7A5F5D5A1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775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6AF150-6D2A-4DA1-BED8-20A773521BD6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108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.bin"/><Relationship Id="rId4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7" Type="http://schemas.openxmlformats.org/officeDocument/2006/relationships/image" Target="../media/image2.jpeg"/><Relationship Id="rId2" Type="http://schemas.openxmlformats.org/officeDocument/2006/relationships/tags" Target="../tags/tag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7" Type="http://schemas.openxmlformats.org/officeDocument/2006/relationships/image" Target="../media/image2.jpeg"/><Relationship Id="rId2" Type="http://schemas.openxmlformats.org/officeDocument/2006/relationships/tags" Target="../tags/tag9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7" Type="http://schemas.openxmlformats.org/officeDocument/2006/relationships/image" Target="../media/image2.jpeg"/><Relationship Id="rId2" Type="http://schemas.openxmlformats.org/officeDocument/2006/relationships/tags" Target="../tags/tag1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.bin"/><Relationship Id="rId4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 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68110" y="340639"/>
            <a:ext cx="8637854" cy="5818125"/>
          </a:xfrm>
          <a:prstGeom prst="rect">
            <a:avLst/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635" tIns="25635" rIns="25635" bIns="25635" rtlCol="0" anchor="ctr"/>
          <a:lstStyle/>
          <a:p>
            <a:pPr algn="ctr"/>
            <a:endParaRPr lang="en-US" sz="997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4769" y="1536675"/>
            <a:ext cx="3621202" cy="589709"/>
          </a:xfrm>
          <a:prstGeom prst="rect">
            <a:avLst/>
          </a:prstGeom>
        </p:spPr>
        <p:txBody>
          <a:bodyPr lIns="0" tIns="45720" rIns="0" bIns="45720" anchor="t" anchorCtr="0">
            <a:noAutofit/>
          </a:bodyPr>
          <a:lstStyle>
            <a:lvl1pPr>
              <a:defRPr sz="3275" b="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4770" y="5064161"/>
            <a:ext cx="3621202" cy="5346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l">
              <a:buNone/>
              <a:defRPr sz="1424" b="1">
                <a:solidFill>
                  <a:schemeClr val="accent2"/>
                </a:solidFill>
                <a:latin typeface="+mj-lt"/>
              </a:defRPr>
            </a:lvl1pPr>
            <a:lvl2pPr marL="349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987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48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975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468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962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456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95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8" name="Freeform 17"/>
          <p:cNvSpPr/>
          <p:nvPr/>
        </p:nvSpPr>
        <p:spPr>
          <a:xfrm>
            <a:off x="4550531" y="347530"/>
            <a:ext cx="4355433" cy="5811235"/>
          </a:xfrm>
          <a:custGeom>
            <a:avLst/>
            <a:gdLst>
              <a:gd name="connsiteX0" fmla="*/ 2394783 w 6080760"/>
              <a:gd name="connsiteY0" fmla="*/ 0 h 6084855"/>
              <a:gd name="connsiteX1" fmla="*/ 3872619 w 6080760"/>
              <a:gd name="connsiteY1" fmla="*/ 0 h 6084855"/>
              <a:gd name="connsiteX2" fmla="*/ 4065568 w 6080760"/>
              <a:gd name="connsiteY2" fmla="*/ 49612 h 6084855"/>
              <a:gd name="connsiteX3" fmla="*/ 6013655 w 6080760"/>
              <a:gd name="connsiteY3" fmla="*/ 1805104 h 6084855"/>
              <a:gd name="connsiteX4" fmla="*/ 6080760 w 6080760"/>
              <a:gd name="connsiteY4" fmla="*/ 1980033 h 6084855"/>
              <a:gd name="connsiteX5" fmla="*/ 6080760 w 6080760"/>
              <a:gd name="connsiteY5" fmla="*/ 4099313 h 6084855"/>
              <a:gd name="connsiteX6" fmla="*/ 6021140 w 6080760"/>
              <a:gd name="connsiteY6" fmla="*/ 4262206 h 6084855"/>
              <a:gd name="connsiteX7" fmla="*/ 4065568 w 6080760"/>
              <a:gd name="connsiteY7" fmla="*/ 6035244 h 6084855"/>
              <a:gd name="connsiteX8" fmla="*/ 3882178 w 6080760"/>
              <a:gd name="connsiteY8" fmla="*/ 6084855 h 6084855"/>
              <a:gd name="connsiteX9" fmla="*/ 2394778 w 6080760"/>
              <a:gd name="connsiteY9" fmla="*/ 6084855 h 6084855"/>
              <a:gd name="connsiteX10" fmla="*/ 2201834 w 6080760"/>
              <a:gd name="connsiteY10" fmla="*/ 6035244 h 6084855"/>
              <a:gd name="connsiteX11" fmla="*/ 0 w 6080760"/>
              <a:gd name="connsiteY11" fmla="*/ 3042428 h 6084855"/>
              <a:gd name="connsiteX12" fmla="*/ 2201834 w 6080760"/>
              <a:gd name="connsiteY12" fmla="*/ 49612 h 6084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080760" h="6084855">
                <a:moveTo>
                  <a:pt x="2394783" y="0"/>
                </a:moveTo>
                <a:lnTo>
                  <a:pt x="3872619" y="0"/>
                </a:lnTo>
                <a:lnTo>
                  <a:pt x="4065568" y="49612"/>
                </a:lnTo>
                <a:cubicBezTo>
                  <a:pt x="4942564" y="322387"/>
                  <a:pt x="5654401" y="970025"/>
                  <a:pt x="6013655" y="1805104"/>
                </a:cubicBezTo>
                <a:lnTo>
                  <a:pt x="6080760" y="1980033"/>
                </a:lnTo>
                <a:lnTo>
                  <a:pt x="6080760" y="4099313"/>
                </a:lnTo>
                <a:lnTo>
                  <a:pt x="6021140" y="4262206"/>
                </a:lnTo>
                <a:cubicBezTo>
                  <a:pt x="5664348" y="5105755"/>
                  <a:pt x="4948697" y="5760562"/>
                  <a:pt x="4065568" y="6035244"/>
                </a:cubicBezTo>
                <a:lnTo>
                  <a:pt x="3882178" y="6084855"/>
                </a:lnTo>
                <a:lnTo>
                  <a:pt x="2394778" y="6084855"/>
                </a:lnTo>
                <a:lnTo>
                  <a:pt x="2201834" y="6035244"/>
                </a:lnTo>
                <a:cubicBezTo>
                  <a:pt x="926204" y="5638482"/>
                  <a:pt x="0" y="4448618"/>
                  <a:pt x="0" y="3042428"/>
                </a:cubicBezTo>
                <a:cubicBezTo>
                  <a:pt x="0" y="1636239"/>
                  <a:pt x="926204" y="446375"/>
                  <a:pt x="2201834" y="49612"/>
                </a:cubicBezTo>
                <a:close/>
              </a:path>
            </a:pathLst>
          </a:custGeom>
          <a:solidFill>
            <a:schemeClr val="accent4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635" tIns="25635" rIns="25635" bIns="25635" rtlCol="0" anchor="ctr"/>
          <a:lstStyle/>
          <a:p>
            <a:pPr algn="ctr"/>
            <a:endParaRPr lang="en-US" sz="1424" dirty="0">
              <a:solidFill>
                <a:schemeClr val="tx1"/>
              </a:solidFill>
            </a:endParaRPr>
          </a:p>
        </p:txBody>
      </p:sp>
      <p:sp>
        <p:nvSpPr>
          <p:cNvPr id="36" name="Text Placeholder 35"/>
          <p:cNvSpPr>
            <a:spLocks noGrp="1"/>
          </p:cNvSpPr>
          <p:nvPr>
            <p:ph type="body" sz="quarter" idx="11" hasCustomPrompt="1"/>
          </p:nvPr>
        </p:nvSpPr>
        <p:spPr>
          <a:xfrm>
            <a:off x="268111" y="6304779"/>
            <a:ext cx="2949276" cy="274320"/>
          </a:xfrm>
        </p:spPr>
        <p:txBody>
          <a:bodyPr lIns="0" bIns="45720" anchor="b">
            <a:noAutofit/>
          </a:bodyPr>
          <a:lstStyle>
            <a:lvl1pPr marL="0" indent="0">
              <a:buNone/>
              <a:defRPr sz="1139">
                <a:solidFill>
                  <a:schemeClr val="tx1"/>
                </a:solidFill>
                <a:latin typeface="+mj-lt"/>
              </a:defRPr>
            </a:lvl1pPr>
            <a:lvl2pPr marL="324419" indent="0">
              <a:buNone/>
              <a:defRPr/>
            </a:lvl2pPr>
            <a:lvl3pPr marL="544843" indent="0">
              <a:buNone/>
              <a:defRPr/>
            </a:lvl3pPr>
            <a:lvl4pPr marL="885494" indent="0">
              <a:buNone/>
              <a:defRPr/>
            </a:lvl4pPr>
            <a:lvl5pPr marL="1397518" indent="0">
              <a:buNone/>
              <a:defRPr/>
            </a:lvl5pPr>
          </a:lstStyle>
          <a:p>
            <a:pPr lvl="0"/>
            <a:r>
              <a:rPr lang="en-US" dirty="0"/>
              <a:t>Insert Date Here</a:t>
            </a:r>
          </a:p>
        </p:txBody>
      </p:sp>
      <p:sp>
        <p:nvSpPr>
          <p:cNvPr id="47" name="Picture Placeholder 46"/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4550531" y="340639"/>
            <a:ext cx="4355433" cy="5824934"/>
          </a:xfrm>
          <a:custGeom>
            <a:avLst/>
            <a:gdLst>
              <a:gd name="connsiteX0" fmla="*/ 2428341 w 6080761"/>
              <a:gd name="connsiteY0" fmla="*/ 0 h 6099200"/>
              <a:gd name="connsiteX1" fmla="*/ 3846583 w 6080761"/>
              <a:gd name="connsiteY1" fmla="*/ 0 h 6099200"/>
              <a:gd name="connsiteX2" fmla="*/ 4063129 w 6080761"/>
              <a:gd name="connsiteY2" fmla="*/ 58581 h 6099200"/>
              <a:gd name="connsiteX3" fmla="*/ 6017528 w 6080761"/>
              <a:gd name="connsiteY3" fmla="*/ 1830555 h 6099200"/>
              <a:gd name="connsiteX4" fmla="*/ 6080761 w 6080761"/>
              <a:gd name="connsiteY4" fmla="*/ 2003320 h 6099200"/>
              <a:gd name="connsiteX5" fmla="*/ 6080761 w 6080761"/>
              <a:gd name="connsiteY5" fmla="*/ 4095880 h 6099200"/>
              <a:gd name="connsiteX6" fmla="*/ 6017528 w 6080761"/>
              <a:gd name="connsiteY6" fmla="*/ 4268646 h 6099200"/>
              <a:gd name="connsiteX7" fmla="*/ 4063129 w 6080761"/>
              <a:gd name="connsiteY7" fmla="*/ 6040620 h 6099200"/>
              <a:gd name="connsiteX8" fmla="*/ 3846583 w 6080761"/>
              <a:gd name="connsiteY8" fmla="*/ 6099200 h 6099200"/>
              <a:gd name="connsiteX9" fmla="*/ 2428341 w 6080761"/>
              <a:gd name="connsiteY9" fmla="*/ 6099200 h 6099200"/>
              <a:gd name="connsiteX10" fmla="*/ 2200513 w 6080761"/>
              <a:gd name="connsiteY10" fmla="*/ 6040620 h 6099200"/>
              <a:gd name="connsiteX11" fmla="*/ 0 w 6080761"/>
              <a:gd name="connsiteY11" fmla="*/ 3049600 h 6099200"/>
              <a:gd name="connsiteX12" fmla="*/ 2200513 w 6080761"/>
              <a:gd name="connsiteY12" fmla="*/ 58581 h 609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080761" h="6099200">
                <a:moveTo>
                  <a:pt x="2428341" y="0"/>
                </a:moveTo>
                <a:lnTo>
                  <a:pt x="3846583" y="0"/>
                </a:lnTo>
                <a:lnTo>
                  <a:pt x="4063129" y="58581"/>
                </a:lnTo>
                <a:cubicBezTo>
                  <a:pt x="4945729" y="333098"/>
                  <a:pt x="5660951" y="987512"/>
                  <a:pt x="6017528" y="1830555"/>
                </a:cubicBezTo>
                <a:lnTo>
                  <a:pt x="6080761" y="2003320"/>
                </a:lnTo>
                <a:lnTo>
                  <a:pt x="6080761" y="4095880"/>
                </a:lnTo>
                <a:lnTo>
                  <a:pt x="6017528" y="4268646"/>
                </a:lnTo>
                <a:cubicBezTo>
                  <a:pt x="5660951" y="5111689"/>
                  <a:pt x="4945728" y="5766103"/>
                  <a:pt x="4063129" y="6040620"/>
                </a:cubicBezTo>
                <a:lnTo>
                  <a:pt x="3846583" y="6099200"/>
                </a:lnTo>
                <a:lnTo>
                  <a:pt x="2428341" y="6099200"/>
                </a:lnTo>
                <a:lnTo>
                  <a:pt x="2200513" y="6040620"/>
                </a:lnTo>
                <a:cubicBezTo>
                  <a:pt x="925648" y="5644095"/>
                  <a:pt x="0" y="4454946"/>
                  <a:pt x="0" y="3049600"/>
                </a:cubicBezTo>
                <a:cubicBezTo>
                  <a:pt x="0" y="1644255"/>
                  <a:pt x="925648" y="455105"/>
                  <a:pt x="2200513" y="58581"/>
                </a:cubicBezTo>
                <a:close/>
              </a:path>
            </a:pathLst>
          </a:custGeom>
          <a:ln>
            <a:noFill/>
          </a:ln>
        </p:spPr>
        <p:txBody>
          <a:bodyPr wrap="square" lIns="274320" tIns="365760" anchor="ctr">
            <a:noAutofit/>
          </a:bodyPr>
          <a:lstStyle>
            <a:lvl1pPr marL="0" indent="0" algn="ctr">
              <a:buNone/>
              <a:defRPr sz="1282" b="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Brand Approved Picture for Cover</a:t>
            </a:r>
            <a:br>
              <a:rPr lang="en-US" dirty="0"/>
            </a:br>
            <a:r>
              <a:rPr lang="en-US" dirty="0"/>
              <a:t>(Square Pictures only)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664689" y="892293"/>
            <a:ext cx="3188926" cy="429568"/>
          </a:xfrm>
        </p:spPr>
        <p:txBody>
          <a:bodyPr>
            <a:noAutofit/>
          </a:bodyPr>
          <a:lstStyle>
            <a:lvl1pPr marL="0" indent="0">
              <a:buNone/>
              <a:defRPr lang="en-US" sz="1139" b="0" i="0" smtClean="0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Copy, paste and align top left of chosen program logo to this placeholder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975214"/>
      </p:ext>
    </p:extLst>
  </p:cSld>
  <p:clrMapOvr>
    <a:masterClrMapping/>
  </p:clrMapOvr>
  <p:hf sldNum="0" hdr="0" ftr="0"/>
  <p:extLst>
    <p:ext uri="{DCECCB84-F9BA-43D5-87BE-67443E8EF086}">
      <p15:sldGuideLst xmlns:p15="http://schemas.microsoft.com/office/powerpoint/2012/main">
        <p15:guide id="1" orient="horz" pos="475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Pa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7A5C446E-963D-4FD5-8D0F-7023684091F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79650558"/>
              </p:ext>
            </p:extLst>
          </p:nvPr>
        </p:nvGraphicFramePr>
        <p:xfrm>
          <a:off x="1507" y="1508"/>
          <a:ext cx="1508" cy="15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7" name="think-cell Slide" r:id="rId5" imgW="473" imgH="473" progId="TCLayout.ActiveDocument.1">
                  <p:embed/>
                </p:oleObj>
              </mc:Choice>
              <mc:Fallback>
                <p:oleObj name="think-cell Slide" r:id="rId5" imgW="473" imgH="473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7A5C446E-963D-4FD5-8D0F-7023684091F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07" y="1508"/>
                        <a:ext cx="1508" cy="15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50EA7837-D0E4-4EF5-9C2D-30957ADC4C52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0717" cy="150725"/>
          </a:xfrm>
          <a:prstGeom prst="rect">
            <a:avLst/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CA" sz="2563" b="0" i="0" baseline="0" dirty="0">
              <a:solidFill>
                <a:schemeClr val="tx2"/>
              </a:solidFill>
              <a:latin typeface="Roboto Slab" pitchFamily="2" charset="0"/>
              <a:ea typeface="+mj-ea"/>
              <a:cs typeface="+mj-cs"/>
              <a:sym typeface="Roboto Slab" pitchFamily="2" charset="0"/>
            </a:endParaRPr>
          </a:p>
        </p:txBody>
      </p:sp>
      <p:sp>
        <p:nvSpPr>
          <p:cNvPr id="3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339693" y="408560"/>
            <a:ext cx="8464615" cy="610045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24" b="1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Insert Full Background Photo Photo To Highlight a Key Message</a:t>
            </a:r>
          </a:p>
        </p:txBody>
      </p:sp>
      <p:sp>
        <p:nvSpPr>
          <p:cNvPr id="5" name="Slide title"/>
          <p:cNvSpPr>
            <a:spLocks noGrp="1" noChangeArrowheads="1"/>
          </p:cNvSpPr>
          <p:nvPr>
            <p:ph type="title" hasCustomPrompt="1"/>
          </p:nvPr>
        </p:nvSpPr>
        <p:spPr bwMode="gray">
          <a:xfrm>
            <a:off x="562028" y="699913"/>
            <a:ext cx="4364901" cy="391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72000" bIns="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CA" noProof="1"/>
              <a:t>This is a title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339693" y="432879"/>
            <a:ext cx="8464615" cy="0"/>
          </a:xfrm>
          <a:prstGeom prst="line">
            <a:avLst/>
          </a:prstGeom>
          <a:ln w="666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7318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Full Slide B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129229" y="175390"/>
            <a:ext cx="8885543" cy="6507219"/>
          </a:xfrm>
          <a:prstGeom prst="rect">
            <a:avLst/>
          </a:prstGeom>
          <a:solidFill>
            <a:schemeClr val="accent3">
              <a:alpha val="67000"/>
            </a:schemeClr>
          </a:solidFill>
        </p:spPr>
        <p:txBody>
          <a:bodyPr lIns="1920240" tIns="182880" rIns="1920240" bIns="182880" anchor="ctr" anchorCtr="0">
            <a:noAutofit/>
          </a:bodyPr>
          <a:lstStyle>
            <a:lvl1pPr algn="ctr">
              <a:defRPr sz="2279" b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This is a sample quote to draw help make a point based on what people are saying</a:t>
            </a:r>
            <a:br>
              <a:rPr lang="en-US" dirty="0"/>
            </a:br>
            <a:r>
              <a:rPr lang="en-US" dirty="0"/>
              <a:t>(Use Format Background to Change Picture)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0" y="5296761"/>
            <a:ext cx="9144000" cy="74102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82">
                <a:solidFill>
                  <a:schemeClr val="tx2"/>
                </a:solidFill>
              </a:defRPr>
            </a:lvl1pPr>
            <a:lvl2pPr marL="325549" indent="0" algn="ctr">
              <a:buNone/>
              <a:defRPr sz="1424"/>
            </a:lvl2pPr>
            <a:lvl3pPr marL="651099" indent="0" algn="ctr">
              <a:buNone/>
              <a:defRPr sz="1282"/>
            </a:lvl3pPr>
            <a:lvl4pPr marL="976648" indent="0" algn="ctr">
              <a:buNone/>
              <a:defRPr sz="1139"/>
            </a:lvl4pPr>
            <a:lvl5pPr marL="1302197" indent="0" algn="ctr">
              <a:buNone/>
              <a:defRPr sz="1139"/>
            </a:lvl5pPr>
            <a:lvl6pPr marL="1627746" indent="0" algn="ctr">
              <a:buNone/>
              <a:defRPr sz="1139"/>
            </a:lvl6pPr>
            <a:lvl7pPr marL="1953296" indent="0" algn="ctr">
              <a:buNone/>
              <a:defRPr sz="1139"/>
            </a:lvl7pPr>
            <a:lvl8pPr marL="2278845" indent="0" algn="ctr">
              <a:buNone/>
              <a:defRPr sz="1139"/>
            </a:lvl8pPr>
            <a:lvl9pPr marL="2604394" indent="0" algn="ctr">
              <a:buNone/>
              <a:defRPr sz="1139"/>
            </a:lvl9pPr>
          </a:lstStyle>
          <a:p>
            <a:pPr algn="ctr"/>
            <a:r>
              <a:rPr lang="en-US" dirty="0">
                <a:solidFill>
                  <a:schemeClr val="tx2"/>
                </a:solidFill>
              </a:rPr>
              <a:t>Brianna Sullivan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8E8A6A2C-8C88-3241-8B6A-AC170FE03852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>
              <a:gd name="connsiteX0" fmla="*/ 181479 w 12841288"/>
              <a:gd name="connsiteY0" fmla="*/ 184729 h 7223125"/>
              <a:gd name="connsiteX1" fmla="*/ 181479 w 12841288"/>
              <a:gd name="connsiteY1" fmla="*/ 7038397 h 7223125"/>
              <a:gd name="connsiteX2" fmla="*/ 12659806 w 12841288"/>
              <a:gd name="connsiteY2" fmla="*/ 7038397 h 7223125"/>
              <a:gd name="connsiteX3" fmla="*/ 12659806 w 12841288"/>
              <a:gd name="connsiteY3" fmla="*/ 184729 h 7223125"/>
              <a:gd name="connsiteX4" fmla="*/ 0 w 12841288"/>
              <a:gd name="connsiteY4" fmla="*/ 0 h 7223125"/>
              <a:gd name="connsiteX5" fmla="*/ 12841288 w 12841288"/>
              <a:gd name="connsiteY5" fmla="*/ 0 h 7223125"/>
              <a:gd name="connsiteX6" fmla="*/ 12841288 w 12841288"/>
              <a:gd name="connsiteY6" fmla="*/ 7223125 h 7223125"/>
              <a:gd name="connsiteX7" fmla="*/ 0 w 12841288"/>
              <a:gd name="connsiteY7" fmla="*/ 7223125 h 7223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841288" h="7223125">
                <a:moveTo>
                  <a:pt x="181479" y="184729"/>
                </a:moveTo>
                <a:lnTo>
                  <a:pt x="181479" y="7038397"/>
                </a:lnTo>
                <a:lnTo>
                  <a:pt x="12659806" y="7038397"/>
                </a:lnTo>
                <a:lnTo>
                  <a:pt x="12659806" y="184729"/>
                </a:lnTo>
                <a:close/>
                <a:moveTo>
                  <a:pt x="0" y="0"/>
                </a:moveTo>
                <a:lnTo>
                  <a:pt x="12841288" y="0"/>
                </a:lnTo>
                <a:lnTo>
                  <a:pt x="12841288" y="7223125"/>
                </a:lnTo>
                <a:lnTo>
                  <a:pt x="0" y="7223125"/>
                </a:lnTo>
                <a:close/>
              </a:path>
            </a:pathLst>
          </a:custGeom>
          <a:solidFill>
            <a:schemeClr val="tx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635" tIns="25635" rIns="25635" bIns="25635" numCol="1" spcCol="0" rtlCol="0" fromWordArt="0" anchor="ctr" anchorCtr="0" forceAA="0" compatLnSpc="1">
            <a:noAutofit/>
          </a:bodyPr>
          <a:lstStyle/>
          <a:p>
            <a:pPr algn="ctr"/>
            <a:endParaRPr lang="en-US" sz="1424" b="1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838970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Slide Solid Background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0" y="1634537"/>
            <a:ext cx="9144000" cy="3588923"/>
          </a:xfrm>
          <a:prstGeom prst="rect">
            <a:avLst/>
          </a:prstGeom>
        </p:spPr>
        <p:txBody>
          <a:bodyPr lIns="1920240" tIns="45720" rIns="1920240" bIns="45720" anchor="ctr" anchorCtr="0">
            <a:noAutofit/>
          </a:bodyPr>
          <a:lstStyle>
            <a:lvl1pPr algn="ctr">
              <a:defRPr sz="3275" b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This is a sample quote to draw help make a point based on what people are saying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1117367" y="1925777"/>
            <a:ext cx="1106469" cy="1150358"/>
            <a:chOff x="1422137" y="1996264"/>
            <a:chExt cx="1197131" cy="933450"/>
          </a:xfrm>
        </p:grpSpPr>
        <p:grpSp>
          <p:nvGrpSpPr>
            <p:cNvPr id="14" name="Group 4"/>
            <p:cNvGrpSpPr>
              <a:grpSpLocks noChangeAspect="1"/>
            </p:cNvGrpSpPr>
            <p:nvPr/>
          </p:nvGrpSpPr>
          <p:grpSpPr bwMode="auto">
            <a:xfrm>
              <a:off x="1422137" y="1996264"/>
              <a:ext cx="550863" cy="933450"/>
              <a:chOff x="610" y="950"/>
              <a:chExt cx="347" cy="588"/>
            </a:xfrm>
          </p:grpSpPr>
          <p:sp>
            <p:nvSpPr>
              <p:cNvPr id="15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610" y="950"/>
                <a:ext cx="347" cy="5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82" dirty="0"/>
              </a:p>
            </p:txBody>
          </p:sp>
          <p:sp>
            <p:nvSpPr>
              <p:cNvPr id="16" name="Freeform 5"/>
              <p:cNvSpPr>
                <a:spLocks/>
              </p:cNvSpPr>
              <p:nvPr/>
            </p:nvSpPr>
            <p:spPr bwMode="auto">
              <a:xfrm>
                <a:off x="612" y="948"/>
                <a:ext cx="347" cy="588"/>
              </a:xfrm>
              <a:custGeom>
                <a:avLst/>
                <a:gdLst>
                  <a:gd name="T0" fmla="*/ 75 w 144"/>
                  <a:gd name="T1" fmla="*/ 0 h 246"/>
                  <a:gd name="T2" fmla="*/ 94 w 144"/>
                  <a:gd name="T3" fmla="*/ 14 h 246"/>
                  <a:gd name="T4" fmla="*/ 41 w 144"/>
                  <a:gd name="T5" fmla="*/ 85 h 246"/>
                  <a:gd name="T6" fmla="*/ 24 w 144"/>
                  <a:gd name="T7" fmla="*/ 126 h 246"/>
                  <a:gd name="T8" fmla="*/ 24 w 144"/>
                  <a:gd name="T9" fmla="*/ 222 h 246"/>
                  <a:gd name="T10" fmla="*/ 120 w 144"/>
                  <a:gd name="T11" fmla="*/ 222 h 246"/>
                  <a:gd name="T12" fmla="*/ 120 w 144"/>
                  <a:gd name="T13" fmla="*/ 138 h 246"/>
                  <a:gd name="T14" fmla="*/ 60 w 144"/>
                  <a:gd name="T15" fmla="*/ 138 h 246"/>
                  <a:gd name="T16" fmla="*/ 60 w 144"/>
                  <a:gd name="T17" fmla="*/ 114 h 246"/>
                  <a:gd name="T18" fmla="*/ 120 w 144"/>
                  <a:gd name="T19" fmla="*/ 114 h 246"/>
                  <a:gd name="T20" fmla="*/ 144 w 144"/>
                  <a:gd name="T21" fmla="*/ 138 h 246"/>
                  <a:gd name="T22" fmla="*/ 144 w 144"/>
                  <a:gd name="T23" fmla="*/ 222 h 246"/>
                  <a:gd name="T24" fmla="*/ 120 w 144"/>
                  <a:gd name="T25" fmla="*/ 246 h 246"/>
                  <a:gd name="T26" fmla="*/ 20 w 144"/>
                  <a:gd name="T27" fmla="*/ 246 h 246"/>
                  <a:gd name="T28" fmla="*/ 0 w 144"/>
                  <a:gd name="T29" fmla="*/ 222 h 246"/>
                  <a:gd name="T30" fmla="*/ 0 w 144"/>
                  <a:gd name="T31" fmla="*/ 126 h 246"/>
                  <a:gd name="T32" fmla="*/ 22 w 144"/>
                  <a:gd name="T33" fmla="*/ 70 h 246"/>
                  <a:gd name="T34" fmla="*/ 75 w 144"/>
                  <a:gd name="T35" fmla="*/ 0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4" h="246">
                    <a:moveTo>
                      <a:pt x="75" y="0"/>
                    </a:moveTo>
                    <a:cubicBezTo>
                      <a:pt x="94" y="14"/>
                      <a:pt x="94" y="14"/>
                      <a:pt x="94" y="14"/>
                    </a:cubicBezTo>
                    <a:cubicBezTo>
                      <a:pt x="41" y="85"/>
                      <a:pt x="41" y="85"/>
                      <a:pt x="41" y="85"/>
                    </a:cubicBezTo>
                    <a:cubicBezTo>
                      <a:pt x="31" y="97"/>
                      <a:pt x="24" y="110"/>
                      <a:pt x="24" y="126"/>
                    </a:cubicBezTo>
                    <a:cubicBezTo>
                      <a:pt x="24" y="222"/>
                      <a:pt x="24" y="222"/>
                      <a:pt x="24" y="222"/>
                    </a:cubicBezTo>
                    <a:cubicBezTo>
                      <a:pt x="120" y="222"/>
                      <a:pt x="120" y="222"/>
                      <a:pt x="120" y="222"/>
                    </a:cubicBezTo>
                    <a:cubicBezTo>
                      <a:pt x="120" y="138"/>
                      <a:pt x="120" y="138"/>
                      <a:pt x="120" y="138"/>
                    </a:cubicBezTo>
                    <a:cubicBezTo>
                      <a:pt x="60" y="138"/>
                      <a:pt x="60" y="138"/>
                      <a:pt x="60" y="138"/>
                    </a:cubicBezTo>
                    <a:cubicBezTo>
                      <a:pt x="60" y="114"/>
                      <a:pt x="60" y="114"/>
                      <a:pt x="60" y="114"/>
                    </a:cubicBezTo>
                    <a:cubicBezTo>
                      <a:pt x="120" y="114"/>
                      <a:pt x="120" y="114"/>
                      <a:pt x="120" y="114"/>
                    </a:cubicBezTo>
                    <a:cubicBezTo>
                      <a:pt x="133" y="114"/>
                      <a:pt x="144" y="125"/>
                      <a:pt x="144" y="138"/>
                    </a:cubicBezTo>
                    <a:cubicBezTo>
                      <a:pt x="144" y="222"/>
                      <a:pt x="144" y="222"/>
                      <a:pt x="144" y="222"/>
                    </a:cubicBezTo>
                    <a:cubicBezTo>
                      <a:pt x="144" y="235"/>
                      <a:pt x="133" y="246"/>
                      <a:pt x="120" y="246"/>
                    </a:cubicBezTo>
                    <a:cubicBezTo>
                      <a:pt x="20" y="246"/>
                      <a:pt x="20" y="246"/>
                      <a:pt x="20" y="246"/>
                    </a:cubicBezTo>
                    <a:cubicBezTo>
                      <a:pt x="7" y="246"/>
                      <a:pt x="0" y="235"/>
                      <a:pt x="0" y="222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105"/>
                      <a:pt x="9" y="86"/>
                      <a:pt x="22" y="70"/>
                    </a:cubicBez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tx2">
                  <a:alpha val="42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82" dirty="0"/>
              </a:p>
            </p:txBody>
          </p:sp>
        </p:grpSp>
        <p:grpSp>
          <p:nvGrpSpPr>
            <p:cNvPr id="32" name="Group 4"/>
            <p:cNvGrpSpPr>
              <a:grpSpLocks noChangeAspect="1"/>
            </p:cNvGrpSpPr>
            <p:nvPr/>
          </p:nvGrpSpPr>
          <p:grpSpPr bwMode="auto">
            <a:xfrm>
              <a:off x="2068405" y="1996264"/>
              <a:ext cx="550863" cy="933450"/>
              <a:chOff x="610" y="950"/>
              <a:chExt cx="347" cy="588"/>
            </a:xfrm>
          </p:grpSpPr>
          <p:sp>
            <p:nvSpPr>
              <p:cNvPr id="33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610" y="950"/>
                <a:ext cx="347" cy="5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82" dirty="0"/>
              </a:p>
            </p:txBody>
          </p:sp>
          <p:sp>
            <p:nvSpPr>
              <p:cNvPr id="34" name="Freeform 5"/>
              <p:cNvSpPr>
                <a:spLocks/>
              </p:cNvSpPr>
              <p:nvPr/>
            </p:nvSpPr>
            <p:spPr bwMode="auto">
              <a:xfrm>
                <a:off x="612" y="948"/>
                <a:ext cx="347" cy="588"/>
              </a:xfrm>
              <a:custGeom>
                <a:avLst/>
                <a:gdLst>
                  <a:gd name="T0" fmla="*/ 75 w 144"/>
                  <a:gd name="T1" fmla="*/ 0 h 246"/>
                  <a:gd name="T2" fmla="*/ 94 w 144"/>
                  <a:gd name="T3" fmla="*/ 14 h 246"/>
                  <a:gd name="T4" fmla="*/ 41 w 144"/>
                  <a:gd name="T5" fmla="*/ 85 h 246"/>
                  <a:gd name="T6" fmla="*/ 24 w 144"/>
                  <a:gd name="T7" fmla="*/ 126 h 246"/>
                  <a:gd name="T8" fmla="*/ 24 w 144"/>
                  <a:gd name="T9" fmla="*/ 222 h 246"/>
                  <a:gd name="T10" fmla="*/ 120 w 144"/>
                  <a:gd name="T11" fmla="*/ 222 h 246"/>
                  <a:gd name="T12" fmla="*/ 120 w 144"/>
                  <a:gd name="T13" fmla="*/ 138 h 246"/>
                  <a:gd name="T14" fmla="*/ 60 w 144"/>
                  <a:gd name="T15" fmla="*/ 138 h 246"/>
                  <a:gd name="T16" fmla="*/ 60 w 144"/>
                  <a:gd name="T17" fmla="*/ 114 h 246"/>
                  <a:gd name="T18" fmla="*/ 120 w 144"/>
                  <a:gd name="T19" fmla="*/ 114 h 246"/>
                  <a:gd name="T20" fmla="*/ 144 w 144"/>
                  <a:gd name="T21" fmla="*/ 138 h 246"/>
                  <a:gd name="T22" fmla="*/ 144 w 144"/>
                  <a:gd name="T23" fmla="*/ 222 h 246"/>
                  <a:gd name="T24" fmla="*/ 120 w 144"/>
                  <a:gd name="T25" fmla="*/ 246 h 246"/>
                  <a:gd name="T26" fmla="*/ 20 w 144"/>
                  <a:gd name="T27" fmla="*/ 246 h 246"/>
                  <a:gd name="T28" fmla="*/ 0 w 144"/>
                  <a:gd name="T29" fmla="*/ 222 h 246"/>
                  <a:gd name="T30" fmla="*/ 0 w 144"/>
                  <a:gd name="T31" fmla="*/ 126 h 246"/>
                  <a:gd name="T32" fmla="*/ 22 w 144"/>
                  <a:gd name="T33" fmla="*/ 70 h 246"/>
                  <a:gd name="T34" fmla="*/ 75 w 144"/>
                  <a:gd name="T35" fmla="*/ 0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4" h="246">
                    <a:moveTo>
                      <a:pt x="75" y="0"/>
                    </a:moveTo>
                    <a:cubicBezTo>
                      <a:pt x="94" y="14"/>
                      <a:pt x="94" y="14"/>
                      <a:pt x="94" y="14"/>
                    </a:cubicBezTo>
                    <a:cubicBezTo>
                      <a:pt x="41" y="85"/>
                      <a:pt x="41" y="85"/>
                      <a:pt x="41" y="85"/>
                    </a:cubicBezTo>
                    <a:cubicBezTo>
                      <a:pt x="31" y="97"/>
                      <a:pt x="24" y="110"/>
                      <a:pt x="24" y="126"/>
                    </a:cubicBezTo>
                    <a:cubicBezTo>
                      <a:pt x="24" y="222"/>
                      <a:pt x="24" y="222"/>
                      <a:pt x="24" y="222"/>
                    </a:cubicBezTo>
                    <a:cubicBezTo>
                      <a:pt x="120" y="222"/>
                      <a:pt x="120" y="222"/>
                      <a:pt x="120" y="222"/>
                    </a:cubicBezTo>
                    <a:cubicBezTo>
                      <a:pt x="120" y="138"/>
                      <a:pt x="120" y="138"/>
                      <a:pt x="120" y="138"/>
                    </a:cubicBezTo>
                    <a:cubicBezTo>
                      <a:pt x="60" y="138"/>
                      <a:pt x="60" y="138"/>
                      <a:pt x="60" y="138"/>
                    </a:cubicBezTo>
                    <a:cubicBezTo>
                      <a:pt x="60" y="114"/>
                      <a:pt x="60" y="114"/>
                      <a:pt x="60" y="114"/>
                    </a:cubicBezTo>
                    <a:cubicBezTo>
                      <a:pt x="120" y="114"/>
                      <a:pt x="120" y="114"/>
                      <a:pt x="120" y="114"/>
                    </a:cubicBezTo>
                    <a:cubicBezTo>
                      <a:pt x="133" y="114"/>
                      <a:pt x="144" y="125"/>
                      <a:pt x="144" y="138"/>
                    </a:cubicBezTo>
                    <a:cubicBezTo>
                      <a:pt x="144" y="222"/>
                      <a:pt x="144" y="222"/>
                      <a:pt x="144" y="222"/>
                    </a:cubicBezTo>
                    <a:cubicBezTo>
                      <a:pt x="144" y="235"/>
                      <a:pt x="133" y="246"/>
                      <a:pt x="120" y="246"/>
                    </a:cubicBezTo>
                    <a:cubicBezTo>
                      <a:pt x="20" y="246"/>
                      <a:pt x="20" y="246"/>
                      <a:pt x="20" y="246"/>
                    </a:cubicBezTo>
                    <a:cubicBezTo>
                      <a:pt x="7" y="246"/>
                      <a:pt x="0" y="235"/>
                      <a:pt x="0" y="222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105"/>
                      <a:pt x="9" y="86"/>
                      <a:pt x="22" y="70"/>
                    </a:cubicBez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tx2">
                  <a:alpha val="23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82" dirty="0"/>
              </a:p>
            </p:txBody>
          </p:sp>
        </p:grpSp>
      </p:grpSp>
      <p:grpSp>
        <p:nvGrpSpPr>
          <p:cNvPr id="19" name="Group 18"/>
          <p:cNvGrpSpPr/>
          <p:nvPr/>
        </p:nvGrpSpPr>
        <p:grpSpPr>
          <a:xfrm rot="10800000">
            <a:off x="6920117" y="2048551"/>
            <a:ext cx="1106469" cy="1150358"/>
            <a:chOff x="1422137" y="1996264"/>
            <a:chExt cx="1197131" cy="933450"/>
          </a:xfrm>
        </p:grpSpPr>
        <p:grpSp>
          <p:nvGrpSpPr>
            <p:cNvPr id="20" name="Group 4"/>
            <p:cNvGrpSpPr>
              <a:grpSpLocks noChangeAspect="1"/>
            </p:cNvGrpSpPr>
            <p:nvPr/>
          </p:nvGrpSpPr>
          <p:grpSpPr bwMode="auto">
            <a:xfrm>
              <a:off x="1422137" y="1996264"/>
              <a:ext cx="550863" cy="933450"/>
              <a:chOff x="610" y="950"/>
              <a:chExt cx="347" cy="588"/>
            </a:xfrm>
          </p:grpSpPr>
          <p:sp>
            <p:nvSpPr>
              <p:cNvPr id="24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610" y="950"/>
                <a:ext cx="347" cy="5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82" dirty="0"/>
              </a:p>
            </p:txBody>
          </p:sp>
          <p:sp>
            <p:nvSpPr>
              <p:cNvPr id="25" name="Freeform 5"/>
              <p:cNvSpPr>
                <a:spLocks/>
              </p:cNvSpPr>
              <p:nvPr/>
            </p:nvSpPr>
            <p:spPr bwMode="auto">
              <a:xfrm>
                <a:off x="612" y="948"/>
                <a:ext cx="347" cy="588"/>
              </a:xfrm>
              <a:custGeom>
                <a:avLst/>
                <a:gdLst>
                  <a:gd name="T0" fmla="*/ 75 w 144"/>
                  <a:gd name="T1" fmla="*/ 0 h 246"/>
                  <a:gd name="T2" fmla="*/ 94 w 144"/>
                  <a:gd name="T3" fmla="*/ 14 h 246"/>
                  <a:gd name="T4" fmla="*/ 41 w 144"/>
                  <a:gd name="T5" fmla="*/ 85 h 246"/>
                  <a:gd name="T6" fmla="*/ 24 w 144"/>
                  <a:gd name="T7" fmla="*/ 126 h 246"/>
                  <a:gd name="T8" fmla="*/ 24 w 144"/>
                  <a:gd name="T9" fmla="*/ 222 h 246"/>
                  <a:gd name="T10" fmla="*/ 120 w 144"/>
                  <a:gd name="T11" fmla="*/ 222 h 246"/>
                  <a:gd name="T12" fmla="*/ 120 w 144"/>
                  <a:gd name="T13" fmla="*/ 138 h 246"/>
                  <a:gd name="T14" fmla="*/ 60 w 144"/>
                  <a:gd name="T15" fmla="*/ 138 h 246"/>
                  <a:gd name="T16" fmla="*/ 60 w 144"/>
                  <a:gd name="T17" fmla="*/ 114 h 246"/>
                  <a:gd name="T18" fmla="*/ 120 w 144"/>
                  <a:gd name="T19" fmla="*/ 114 h 246"/>
                  <a:gd name="T20" fmla="*/ 144 w 144"/>
                  <a:gd name="T21" fmla="*/ 138 h 246"/>
                  <a:gd name="T22" fmla="*/ 144 w 144"/>
                  <a:gd name="T23" fmla="*/ 222 h 246"/>
                  <a:gd name="T24" fmla="*/ 120 w 144"/>
                  <a:gd name="T25" fmla="*/ 246 h 246"/>
                  <a:gd name="T26" fmla="*/ 20 w 144"/>
                  <a:gd name="T27" fmla="*/ 246 h 246"/>
                  <a:gd name="T28" fmla="*/ 0 w 144"/>
                  <a:gd name="T29" fmla="*/ 222 h 246"/>
                  <a:gd name="T30" fmla="*/ 0 w 144"/>
                  <a:gd name="T31" fmla="*/ 126 h 246"/>
                  <a:gd name="T32" fmla="*/ 22 w 144"/>
                  <a:gd name="T33" fmla="*/ 70 h 246"/>
                  <a:gd name="T34" fmla="*/ 75 w 144"/>
                  <a:gd name="T35" fmla="*/ 0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4" h="246">
                    <a:moveTo>
                      <a:pt x="75" y="0"/>
                    </a:moveTo>
                    <a:cubicBezTo>
                      <a:pt x="94" y="14"/>
                      <a:pt x="94" y="14"/>
                      <a:pt x="94" y="14"/>
                    </a:cubicBezTo>
                    <a:cubicBezTo>
                      <a:pt x="41" y="85"/>
                      <a:pt x="41" y="85"/>
                      <a:pt x="41" y="85"/>
                    </a:cubicBezTo>
                    <a:cubicBezTo>
                      <a:pt x="31" y="97"/>
                      <a:pt x="24" y="110"/>
                      <a:pt x="24" y="126"/>
                    </a:cubicBezTo>
                    <a:cubicBezTo>
                      <a:pt x="24" y="222"/>
                      <a:pt x="24" y="222"/>
                      <a:pt x="24" y="222"/>
                    </a:cubicBezTo>
                    <a:cubicBezTo>
                      <a:pt x="120" y="222"/>
                      <a:pt x="120" y="222"/>
                      <a:pt x="120" y="222"/>
                    </a:cubicBezTo>
                    <a:cubicBezTo>
                      <a:pt x="120" y="138"/>
                      <a:pt x="120" y="138"/>
                      <a:pt x="120" y="138"/>
                    </a:cubicBezTo>
                    <a:cubicBezTo>
                      <a:pt x="60" y="138"/>
                      <a:pt x="60" y="138"/>
                      <a:pt x="60" y="138"/>
                    </a:cubicBezTo>
                    <a:cubicBezTo>
                      <a:pt x="60" y="114"/>
                      <a:pt x="60" y="114"/>
                      <a:pt x="60" y="114"/>
                    </a:cubicBezTo>
                    <a:cubicBezTo>
                      <a:pt x="120" y="114"/>
                      <a:pt x="120" y="114"/>
                      <a:pt x="120" y="114"/>
                    </a:cubicBezTo>
                    <a:cubicBezTo>
                      <a:pt x="133" y="114"/>
                      <a:pt x="144" y="125"/>
                      <a:pt x="144" y="138"/>
                    </a:cubicBezTo>
                    <a:cubicBezTo>
                      <a:pt x="144" y="222"/>
                      <a:pt x="144" y="222"/>
                      <a:pt x="144" y="222"/>
                    </a:cubicBezTo>
                    <a:cubicBezTo>
                      <a:pt x="144" y="235"/>
                      <a:pt x="133" y="246"/>
                      <a:pt x="120" y="246"/>
                    </a:cubicBezTo>
                    <a:cubicBezTo>
                      <a:pt x="20" y="246"/>
                      <a:pt x="20" y="246"/>
                      <a:pt x="20" y="246"/>
                    </a:cubicBezTo>
                    <a:cubicBezTo>
                      <a:pt x="7" y="246"/>
                      <a:pt x="0" y="235"/>
                      <a:pt x="0" y="222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105"/>
                      <a:pt x="9" y="86"/>
                      <a:pt x="22" y="70"/>
                    </a:cubicBez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tx2">
                  <a:alpha val="42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82" dirty="0"/>
              </a:p>
            </p:txBody>
          </p:sp>
        </p:grpSp>
        <p:grpSp>
          <p:nvGrpSpPr>
            <p:cNvPr id="21" name="Group 4"/>
            <p:cNvGrpSpPr>
              <a:grpSpLocks noChangeAspect="1"/>
            </p:cNvGrpSpPr>
            <p:nvPr/>
          </p:nvGrpSpPr>
          <p:grpSpPr bwMode="auto">
            <a:xfrm>
              <a:off x="2068405" y="1996264"/>
              <a:ext cx="550863" cy="933450"/>
              <a:chOff x="610" y="950"/>
              <a:chExt cx="347" cy="588"/>
            </a:xfrm>
          </p:grpSpPr>
          <p:sp>
            <p:nvSpPr>
              <p:cNvPr id="22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610" y="950"/>
                <a:ext cx="347" cy="5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82" dirty="0"/>
              </a:p>
            </p:txBody>
          </p:sp>
          <p:sp>
            <p:nvSpPr>
              <p:cNvPr id="23" name="Freeform 5"/>
              <p:cNvSpPr>
                <a:spLocks/>
              </p:cNvSpPr>
              <p:nvPr/>
            </p:nvSpPr>
            <p:spPr bwMode="auto">
              <a:xfrm>
                <a:off x="612" y="948"/>
                <a:ext cx="347" cy="588"/>
              </a:xfrm>
              <a:custGeom>
                <a:avLst/>
                <a:gdLst>
                  <a:gd name="T0" fmla="*/ 75 w 144"/>
                  <a:gd name="T1" fmla="*/ 0 h 246"/>
                  <a:gd name="T2" fmla="*/ 94 w 144"/>
                  <a:gd name="T3" fmla="*/ 14 h 246"/>
                  <a:gd name="T4" fmla="*/ 41 w 144"/>
                  <a:gd name="T5" fmla="*/ 85 h 246"/>
                  <a:gd name="T6" fmla="*/ 24 w 144"/>
                  <a:gd name="T7" fmla="*/ 126 h 246"/>
                  <a:gd name="T8" fmla="*/ 24 w 144"/>
                  <a:gd name="T9" fmla="*/ 222 h 246"/>
                  <a:gd name="T10" fmla="*/ 120 w 144"/>
                  <a:gd name="T11" fmla="*/ 222 h 246"/>
                  <a:gd name="T12" fmla="*/ 120 w 144"/>
                  <a:gd name="T13" fmla="*/ 138 h 246"/>
                  <a:gd name="T14" fmla="*/ 60 w 144"/>
                  <a:gd name="T15" fmla="*/ 138 h 246"/>
                  <a:gd name="T16" fmla="*/ 60 w 144"/>
                  <a:gd name="T17" fmla="*/ 114 h 246"/>
                  <a:gd name="T18" fmla="*/ 120 w 144"/>
                  <a:gd name="T19" fmla="*/ 114 h 246"/>
                  <a:gd name="T20" fmla="*/ 144 w 144"/>
                  <a:gd name="T21" fmla="*/ 138 h 246"/>
                  <a:gd name="T22" fmla="*/ 144 w 144"/>
                  <a:gd name="T23" fmla="*/ 222 h 246"/>
                  <a:gd name="T24" fmla="*/ 120 w 144"/>
                  <a:gd name="T25" fmla="*/ 246 h 246"/>
                  <a:gd name="T26" fmla="*/ 20 w 144"/>
                  <a:gd name="T27" fmla="*/ 246 h 246"/>
                  <a:gd name="T28" fmla="*/ 0 w 144"/>
                  <a:gd name="T29" fmla="*/ 222 h 246"/>
                  <a:gd name="T30" fmla="*/ 0 w 144"/>
                  <a:gd name="T31" fmla="*/ 126 h 246"/>
                  <a:gd name="T32" fmla="*/ 22 w 144"/>
                  <a:gd name="T33" fmla="*/ 70 h 246"/>
                  <a:gd name="T34" fmla="*/ 75 w 144"/>
                  <a:gd name="T35" fmla="*/ 0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4" h="246">
                    <a:moveTo>
                      <a:pt x="75" y="0"/>
                    </a:moveTo>
                    <a:cubicBezTo>
                      <a:pt x="94" y="14"/>
                      <a:pt x="94" y="14"/>
                      <a:pt x="94" y="14"/>
                    </a:cubicBezTo>
                    <a:cubicBezTo>
                      <a:pt x="41" y="85"/>
                      <a:pt x="41" y="85"/>
                      <a:pt x="41" y="85"/>
                    </a:cubicBezTo>
                    <a:cubicBezTo>
                      <a:pt x="31" y="97"/>
                      <a:pt x="24" y="110"/>
                      <a:pt x="24" y="126"/>
                    </a:cubicBezTo>
                    <a:cubicBezTo>
                      <a:pt x="24" y="222"/>
                      <a:pt x="24" y="222"/>
                      <a:pt x="24" y="222"/>
                    </a:cubicBezTo>
                    <a:cubicBezTo>
                      <a:pt x="120" y="222"/>
                      <a:pt x="120" y="222"/>
                      <a:pt x="120" y="222"/>
                    </a:cubicBezTo>
                    <a:cubicBezTo>
                      <a:pt x="120" y="138"/>
                      <a:pt x="120" y="138"/>
                      <a:pt x="120" y="138"/>
                    </a:cubicBezTo>
                    <a:cubicBezTo>
                      <a:pt x="60" y="138"/>
                      <a:pt x="60" y="138"/>
                      <a:pt x="60" y="138"/>
                    </a:cubicBezTo>
                    <a:cubicBezTo>
                      <a:pt x="60" y="114"/>
                      <a:pt x="60" y="114"/>
                      <a:pt x="60" y="114"/>
                    </a:cubicBezTo>
                    <a:cubicBezTo>
                      <a:pt x="120" y="114"/>
                      <a:pt x="120" y="114"/>
                      <a:pt x="120" y="114"/>
                    </a:cubicBezTo>
                    <a:cubicBezTo>
                      <a:pt x="133" y="114"/>
                      <a:pt x="144" y="125"/>
                      <a:pt x="144" y="138"/>
                    </a:cubicBezTo>
                    <a:cubicBezTo>
                      <a:pt x="144" y="222"/>
                      <a:pt x="144" y="222"/>
                      <a:pt x="144" y="222"/>
                    </a:cubicBezTo>
                    <a:cubicBezTo>
                      <a:pt x="144" y="235"/>
                      <a:pt x="133" y="246"/>
                      <a:pt x="120" y="246"/>
                    </a:cubicBezTo>
                    <a:cubicBezTo>
                      <a:pt x="20" y="246"/>
                      <a:pt x="20" y="246"/>
                      <a:pt x="20" y="246"/>
                    </a:cubicBezTo>
                    <a:cubicBezTo>
                      <a:pt x="7" y="246"/>
                      <a:pt x="0" y="235"/>
                      <a:pt x="0" y="222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105"/>
                      <a:pt x="9" y="86"/>
                      <a:pt x="22" y="70"/>
                    </a:cubicBez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tx2">
                  <a:alpha val="23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82" dirty="0"/>
              </a:p>
            </p:txBody>
          </p:sp>
        </p:grpSp>
      </p:grpSp>
      <p:sp>
        <p:nvSpPr>
          <p:cNvPr id="2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0" y="5296761"/>
            <a:ext cx="9144000" cy="74102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82">
                <a:solidFill>
                  <a:schemeClr val="tx2"/>
                </a:solidFill>
              </a:defRPr>
            </a:lvl1pPr>
            <a:lvl2pPr marL="325549" indent="0" algn="ctr">
              <a:buNone/>
              <a:defRPr sz="1424"/>
            </a:lvl2pPr>
            <a:lvl3pPr marL="651099" indent="0" algn="ctr">
              <a:buNone/>
              <a:defRPr sz="1282"/>
            </a:lvl3pPr>
            <a:lvl4pPr marL="976648" indent="0" algn="ctr">
              <a:buNone/>
              <a:defRPr sz="1139"/>
            </a:lvl4pPr>
            <a:lvl5pPr marL="1302197" indent="0" algn="ctr">
              <a:buNone/>
              <a:defRPr sz="1139"/>
            </a:lvl5pPr>
            <a:lvl6pPr marL="1627746" indent="0" algn="ctr">
              <a:buNone/>
              <a:defRPr sz="1139"/>
            </a:lvl6pPr>
            <a:lvl7pPr marL="1953296" indent="0" algn="ctr">
              <a:buNone/>
              <a:defRPr sz="1139"/>
            </a:lvl7pPr>
            <a:lvl8pPr marL="2278845" indent="0" algn="ctr">
              <a:buNone/>
              <a:defRPr sz="1139"/>
            </a:lvl8pPr>
            <a:lvl9pPr marL="2604394" indent="0" algn="ctr">
              <a:buNone/>
              <a:defRPr sz="1139"/>
            </a:lvl9pPr>
          </a:lstStyle>
          <a:p>
            <a:pPr algn="ctr"/>
            <a:r>
              <a:rPr lang="en-US" dirty="0">
                <a:solidFill>
                  <a:schemeClr val="tx2"/>
                </a:solidFill>
              </a:rPr>
              <a:t>Brianna Sullivan</a:t>
            </a:r>
          </a:p>
        </p:txBody>
      </p:sp>
      <p:sp>
        <p:nvSpPr>
          <p:cNvPr id="27" name="Freeform 26"/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>
              <a:gd name="connsiteX0" fmla="*/ 181479 w 12841288"/>
              <a:gd name="connsiteY0" fmla="*/ 184729 h 7223125"/>
              <a:gd name="connsiteX1" fmla="*/ 181479 w 12841288"/>
              <a:gd name="connsiteY1" fmla="*/ 7038397 h 7223125"/>
              <a:gd name="connsiteX2" fmla="*/ 12659806 w 12841288"/>
              <a:gd name="connsiteY2" fmla="*/ 7038397 h 7223125"/>
              <a:gd name="connsiteX3" fmla="*/ 12659806 w 12841288"/>
              <a:gd name="connsiteY3" fmla="*/ 184729 h 7223125"/>
              <a:gd name="connsiteX4" fmla="*/ 0 w 12841288"/>
              <a:gd name="connsiteY4" fmla="*/ 0 h 7223125"/>
              <a:gd name="connsiteX5" fmla="*/ 12841288 w 12841288"/>
              <a:gd name="connsiteY5" fmla="*/ 0 h 7223125"/>
              <a:gd name="connsiteX6" fmla="*/ 12841288 w 12841288"/>
              <a:gd name="connsiteY6" fmla="*/ 7223125 h 7223125"/>
              <a:gd name="connsiteX7" fmla="*/ 0 w 12841288"/>
              <a:gd name="connsiteY7" fmla="*/ 7223125 h 7223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841288" h="7223125">
                <a:moveTo>
                  <a:pt x="181479" y="184729"/>
                </a:moveTo>
                <a:lnTo>
                  <a:pt x="181479" y="7038397"/>
                </a:lnTo>
                <a:lnTo>
                  <a:pt x="12659806" y="7038397"/>
                </a:lnTo>
                <a:lnTo>
                  <a:pt x="12659806" y="184729"/>
                </a:lnTo>
                <a:close/>
                <a:moveTo>
                  <a:pt x="0" y="0"/>
                </a:moveTo>
                <a:lnTo>
                  <a:pt x="12841288" y="0"/>
                </a:lnTo>
                <a:lnTo>
                  <a:pt x="12841288" y="7223125"/>
                </a:lnTo>
                <a:lnTo>
                  <a:pt x="0" y="7223125"/>
                </a:lnTo>
                <a:close/>
              </a:path>
            </a:pathLst>
          </a:custGeom>
          <a:solidFill>
            <a:schemeClr val="tx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635" tIns="25635" rIns="25635" bIns="25635" numCol="1" spcCol="0" rtlCol="0" fromWordArt="0" anchor="ctr" anchorCtr="0" forceAA="0" compatLnSpc="1">
            <a:noAutofit/>
          </a:bodyPr>
          <a:lstStyle/>
          <a:p>
            <a:pPr algn="ctr"/>
            <a:endParaRPr lang="en-US" sz="1424" b="1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627079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99057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59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58" indent="0" algn="ctr">
              <a:buNone/>
              <a:defRPr sz="1999"/>
            </a:lvl2pPr>
            <a:lvl3pPr marL="914316" indent="0" algn="ctr">
              <a:buNone/>
              <a:defRPr sz="1800"/>
            </a:lvl3pPr>
            <a:lvl4pPr marL="1371474" indent="0" algn="ctr">
              <a:buNone/>
              <a:defRPr sz="1600"/>
            </a:lvl4pPr>
            <a:lvl5pPr marL="1828632" indent="0" algn="ctr">
              <a:buNone/>
              <a:defRPr sz="1600"/>
            </a:lvl5pPr>
            <a:lvl6pPr marL="2285790" indent="0" algn="ctr">
              <a:buNone/>
              <a:defRPr sz="1600"/>
            </a:lvl6pPr>
            <a:lvl7pPr marL="2742948" indent="0" algn="ctr">
              <a:buNone/>
              <a:defRPr sz="1600"/>
            </a:lvl7pPr>
            <a:lvl8pPr marL="3200106" indent="0" algn="ctr">
              <a:buNone/>
              <a:defRPr sz="1600"/>
            </a:lvl8pPr>
            <a:lvl9pPr marL="365726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4B1B0-F328-4718-B5A2-F461E1F4E420}" type="datetimeFigureOut">
              <a:rPr lang="en-US" smtClean="0"/>
              <a:t>5/8/20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9494A-50D6-474B-82EF-BBB1132C8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925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1342864" y="589037"/>
            <a:ext cx="7801136" cy="6268965"/>
          </a:xfrm>
          <a:prstGeom prst="rect">
            <a:avLst/>
          </a:prstGeom>
          <a:solidFill>
            <a:schemeClr val="tx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635" tIns="25635" rIns="25635" bIns="25635" rtlCol="0" anchor="ctr">
            <a:normAutofit/>
          </a:bodyPr>
          <a:lstStyle/>
          <a:p>
            <a:pPr algn="ctr"/>
            <a:endParaRPr lang="en-US" sz="1424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1764997" y="877834"/>
            <a:ext cx="6181130" cy="1562892"/>
          </a:xfrm>
          <a:prstGeom prst="rect">
            <a:avLst/>
          </a:prstGeom>
        </p:spPr>
        <p:txBody>
          <a:bodyPr lIns="0" tIns="45720" rIns="0" bIns="45720" anchor="t" anchorCtr="0">
            <a:noAutofit/>
          </a:bodyPr>
          <a:lstStyle>
            <a:lvl1pPr algn="l">
              <a:defRPr sz="3845" b="1" baseline="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764997" y="5785200"/>
            <a:ext cx="4836338" cy="668799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 algn="l">
              <a:buNone/>
              <a:defRPr sz="1994" b="0">
                <a:solidFill>
                  <a:schemeClr val="accent3"/>
                </a:solidFill>
                <a:latin typeface="+mn-lt"/>
              </a:defRPr>
            </a:lvl1pPr>
            <a:lvl2pPr marL="349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987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48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975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468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962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456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95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5" name="Text Placeholder 35"/>
          <p:cNvSpPr>
            <a:spLocks noGrp="1"/>
          </p:cNvSpPr>
          <p:nvPr>
            <p:ph type="body" sz="quarter" idx="11" hasCustomPrompt="1"/>
          </p:nvPr>
        </p:nvSpPr>
        <p:spPr>
          <a:xfrm>
            <a:off x="7661973" y="6152323"/>
            <a:ext cx="1089302" cy="301677"/>
          </a:xfrm>
        </p:spPr>
        <p:txBody>
          <a:bodyPr lIns="0" tIns="0" rIns="0" bIns="0" anchor="b">
            <a:noAutofit/>
          </a:bodyPr>
          <a:lstStyle>
            <a:lvl1pPr marL="0" indent="0" algn="r">
              <a:buNone/>
              <a:defRPr sz="997">
                <a:solidFill>
                  <a:schemeClr val="accent3"/>
                </a:solidFill>
                <a:latin typeface="+mj-lt"/>
              </a:defRPr>
            </a:lvl1pPr>
            <a:lvl2pPr marL="324419" indent="0">
              <a:buNone/>
              <a:defRPr/>
            </a:lvl2pPr>
            <a:lvl3pPr marL="544843" indent="0">
              <a:buNone/>
              <a:defRPr/>
            </a:lvl3pPr>
            <a:lvl4pPr marL="885494" indent="0">
              <a:buNone/>
              <a:defRPr/>
            </a:lvl4pPr>
            <a:lvl5pPr marL="1397518" indent="0">
              <a:buNone/>
              <a:defRPr/>
            </a:lvl5pPr>
          </a:lstStyle>
          <a:p>
            <a:pPr lvl="0"/>
            <a:r>
              <a:rPr lang="en-US" dirty="0"/>
              <a:t>Insert Date Here</a:t>
            </a:r>
          </a:p>
        </p:txBody>
      </p:sp>
      <p:sp>
        <p:nvSpPr>
          <p:cNvPr id="17" name="Text Placeholder 35"/>
          <p:cNvSpPr>
            <a:spLocks noGrp="1"/>
          </p:cNvSpPr>
          <p:nvPr>
            <p:ph type="body" sz="quarter" idx="12" hasCustomPrompt="1"/>
          </p:nvPr>
        </p:nvSpPr>
        <p:spPr>
          <a:xfrm>
            <a:off x="181767" y="6152323"/>
            <a:ext cx="1089302" cy="301677"/>
          </a:xfrm>
        </p:spPr>
        <p:txBody>
          <a:bodyPr lIns="0" tIns="0" rIns="0" bIns="0" anchor="b">
            <a:noAutofit/>
          </a:bodyPr>
          <a:lstStyle>
            <a:lvl1pPr marL="0" indent="0" algn="l">
              <a:buNone/>
              <a:defRPr sz="997">
                <a:solidFill>
                  <a:schemeClr val="tx2"/>
                </a:solidFill>
                <a:latin typeface="+mj-lt"/>
              </a:defRPr>
            </a:lvl1pPr>
            <a:lvl2pPr marL="324419" indent="0">
              <a:buNone/>
              <a:defRPr/>
            </a:lvl2pPr>
            <a:lvl3pPr marL="544843" indent="0">
              <a:buNone/>
              <a:defRPr/>
            </a:lvl3pPr>
            <a:lvl4pPr marL="885494" indent="0">
              <a:buNone/>
              <a:defRPr/>
            </a:lvl4pPr>
            <a:lvl5pPr marL="1397518" indent="0">
              <a:buNone/>
              <a:defRPr/>
            </a:lvl5pPr>
          </a:lstStyle>
          <a:p>
            <a:pPr lvl="0"/>
            <a:r>
              <a:rPr lang="en-US" dirty="0"/>
              <a:t>Add presenter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342864" cy="589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4238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CCCC2EEF-1F5A-44BA-A894-1FBB4767641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96922273"/>
              </p:ext>
            </p:extLst>
          </p:nvPr>
        </p:nvGraphicFramePr>
        <p:xfrm>
          <a:off x="1507" y="1508"/>
          <a:ext cx="1508" cy="15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1" name="think-cell Slide" r:id="rId5" imgW="473" imgH="473" progId="TCLayout.ActiveDocument.1">
                  <p:embed/>
                </p:oleObj>
              </mc:Choice>
              <mc:Fallback>
                <p:oleObj name="think-cell Slide" r:id="rId5" imgW="473" imgH="473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CCCC2EEF-1F5A-44BA-A894-1FBB4767641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07" y="1508"/>
                        <a:ext cx="1508" cy="15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6F1EC3AF-05CF-414D-A56A-748443204BAD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0717" cy="150725"/>
          </a:xfrm>
          <a:prstGeom prst="rect">
            <a:avLst/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563" b="0" i="0" baseline="0" dirty="0">
              <a:solidFill>
                <a:schemeClr val="tx2"/>
              </a:solidFill>
              <a:latin typeface="Roboto Slab" pitchFamily="2" charset="0"/>
              <a:ea typeface="+mj-ea"/>
              <a:cs typeface="+mj-cs"/>
              <a:sym typeface="Roboto Slab" pitchFamily="2" charset="0"/>
            </a:endParaRPr>
          </a:p>
        </p:txBody>
      </p:sp>
      <p:sp>
        <p:nvSpPr>
          <p:cNvPr id="3" name="Slide title"/>
          <p:cNvSpPr>
            <a:spLocks noGrp="1" noChangeArrowheads="1"/>
          </p:cNvSpPr>
          <p:nvPr>
            <p:ph type="title"/>
          </p:nvPr>
        </p:nvSpPr>
        <p:spPr bwMode="gray">
          <a:xfrm>
            <a:off x="267345" y="538395"/>
            <a:ext cx="8464615" cy="41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720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1"/>
              <a:t>Click to edit Master title style</a:t>
            </a:r>
            <a:endParaRPr lang="en-CA" noProof="1"/>
          </a:p>
        </p:txBody>
      </p:sp>
    </p:spTree>
    <p:extLst>
      <p:ext uri="{BB962C8B-B14F-4D97-AF65-F5344CB8AC3E}">
        <p14:creationId xmlns:p14="http://schemas.microsoft.com/office/powerpoint/2010/main" val="917631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Data A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760F0CD4-F134-4393-85EE-F212B5E6FED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49000809"/>
              </p:ext>
            </p:extLst>
          </p:nvPr>
        </p:nvGraphicFramePr>
        <p:xfrm>
          <a:off x="1507" y="1508"/>
          <a:ext cx="1508" cy="15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5" name="think-cell Slide" r:id="rId5" imgW="473" imgH="473" progId="TCLayout.ActiveDocument.1">
                  <p:embed/>
                </p:oleObj>
              </mc:Choice>
              <mc:Fallback>
                <p:oleObj name="think-cell Slide" r:id="rId5" imgW="473" imgH="473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760F0CD4-F134-4393-85EE-F212B5E6FED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07" y="1508"/>
                        <a:ext cx="1508" cy="15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5B86CE6F-0238-4FA6-A98D-2A2671D6A029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0717" cy="150725"/>
          </a:xfrm>
          <a:prstGeom prst="rect">
            <a:avLst/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563" b="0" i="0" baseline="0" dirty="0">
              <a:solidFill>
                <a:schemeClr val="tx2"/>
              </a:solidFill>
              <a:latin typeface="Roboto Slab" pitchFamily="2" charset="0"/>
              <a:ea typeface="+mj-ea"/>
              <a:cs typeface="+mj-cs"/>
              <a:sym typeface="Roboto Slab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45" y="6363469"/>
            <a:ext cx="948471" cy="21704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67345" y="1167549"/>
            <a:ext cx="8609310" cy="3303566"/>
          </a:xfrm>
          <a:prstGeom prst="rect">
            <a:avLst/>
          </a:prstGeom>
          <a:solidFill>
            <a:srgbClr val="F8F8F8"/>
          </a:solidFill>
          <a:ln w="571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82" dirty="0"/>
          </a:p>
        </p:txBody>
      </p:sp>
      <p:sp>
        <p:nvSpPr>
          <p:cNvPr id="37" name="SlideNumber"/>
          <p:cNvSpPr/>
          <p:nvPr/>
        </p:nvSpPr>
        <p:spPr>
          <a:xfrm>
            <a:off x="8526169" y="6363471"/>
            <a:ext cx="350486" cy="148430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/>
          <a:lstStyle/>
          <a:p>
            <a:pPr algn="r"/>
            <a:fld id="{BB69BBE8-4DB2-4642-B003-B220ACD5A2FD}" type="slidenum">
              <a:rPr lang="en-US" sz="854" b="0" baseline="0" smtClean="0">
                <a:solidFill>
                  <a:srgbClr val="080808"/>
                </a:solidFill>
                <a:latin typeface="+mj-lt"/>
              </a:rPr>
              <a:pPr algn="r"/>
              <a:t>‹#›</a:t>
            </a:fld>
            <a:endParaRPr lang="fr-FR" sz="854" b="0" dirty="0">
              <a:solidFill>
                <a:srgbClr val="080808"/>
              </a:solidFill>
              <a:latin typeface="+mj-lt"/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>
            <a:off x="279732" y="6252279"/>
            <a:ext cx="8596923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title"/>
          <p:cNvSpPr>
            <a:spLocks noGrp="1" noChangeArrowheads="1"/>
          </p:cNvSpPr>
          <p:nvPr>
            <p:ph type="title"/>
          </p:nvPr>
        </p:nvSpPr>
        <p:spPr bwMode="gray">
          <a:xfrm>
            <a:off x="267345" y="538395"/>
            <a:ext cx="8464615" cy="41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720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1"/>
              <a:t>Click to edit Master title style</a:t>
            </a:r>
            <a:endParaRPr lang="en-CA" noProof="1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267346" y="432879"/>
            <a:ext cx="8609309" cy="0"/>
          </a:xfrm>
          <a:prstGeom prst="line">
            <a:avLst/>
          </a:prstGeom>
          <a:ln w="666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731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ith a slidebar o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98EA66DD-47B6-41AF-856C-60DA6DFCF96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17424319"/>
              </p:ext>
            </p:extLst>
          </p:nvPr>
        </p:nvGraphicFramePr>
        <p:xfrm>
          <a:off x="1507" y="1508"/>
          <a:ext cx="1508" cy="15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9" name="think-cell Slide" r:id="rId5" imgW="473" imgH="473" progId="TCLayout.ActiveDocument.1">
                  <p:embed/>
                </p:oleObj>
              </mc:Choice>
              <mc:Fallback>
                <p:oleObj name="think-cell Slide" r:id="rId5" imgW="473" imgH="473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98EA66DD-47B6-41AF-856C-60DA6DFCF96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07" y="1508"/>
                        <a:ext cx="1508" cy="15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3FD3A3A6-74B7-4401-98A3-0D4D473F5A0A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0717" cy="150725"/>
          </a:xfrm>
          <a:prstGeom prst="rect">
            <a:avLst/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563" b="0" i="0" baseline="0" dirty="0">
              <a:solidFill>
                <a:schemeClr val="tx2"/>
              </a:solidFill>
              <a:latin typeface="Roboto Slab" pitchFamily="2" charset="0"/>
              <a:ea typeface="+mj-ea"/>
              <a:cs typeface="+mj-cs"/>
              <a:sym typeface="Roboto Slab" pitchFamily="2" charset="0"/>
            </a:endParaRPr>
          </a:p>
        </p:txBody>
      </p:sp>
      <p:sp>
        <p:nvSpPr>
          <p:cNvPr id="27" name="SlideNumber"/>
          <p:cNvSpPr/>
          <p:nvPr/>
        </p:nvSpPr>
        <p:spPr>
          <a:xfrm>
            <a:off x="8526169" y="6363471"/>
            <a:ext cx="350486" cy="148430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/>
          <a:lstStyle/>
          <a:p>
            <a:pPr algn="r"/>
            <a:fld id="{BB69BBE8-4DB2-4642-B003-B220ACD5A2FD}" type="slidenum">
              <a:rPr lang="en-US" sz="854" b="0" baseline="0" smtClean="0">
                <a:solidFill>
                  <a:srgbClr val="080808"/>
                </a:solidFill>
                <a:latin typeface="+mj-lt"/>
              </a:rPr>
              <a:pPr algn="r"/>
              <a:t>‹#›</a:t>
            </a:fld>
            <a:endParaRPr lang="fr-FR" sz="854" b="0" dirty="0">
              <a:solidFill>
                <a:srgbClr val="080808"/>
              </a:solidFill>
              <a:latin typeface="+mj-lt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1588246" y="6252279"/>
            <a:ext cx="7288409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247" y="6363469"/>
            <a:ext cx="948471" cy="217044"/>
          </a:xfrm>
          <a:prstGeom prst="rect">
            <a:avLst/>
          </a:prstGeom>
        </p:spPr>
      </p:pic>
      <p:sp>
        <p:nvSpPr>
          <p:cNvPr id="9" name="Slide title"/>
          <p:cNvSpPr>
            <a:spLocks noGrp="1" noChangeArrowheads="1"/>
          </p:cNvSpPr>
          <p:nvPr>
            <p:ph type="title"/>
          </p:nvPr>
        </p:nvSpPr>
        <p:spPr bwMode="gray">
          <a:xfrm>
            <a:off x="1588246" y="538395"/>
            <a:ext cx="5041886" cy="41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720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1"/>
              <a:t>Click to edit Master title style</a:t>
            </a:r>
            <a:endParaRPr lang="en-CA" noProof="1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588246" y="440320"/>
            <a:ext cx="7288409" cy="0"/>
          </a:xfrm>
          <a:prstGeom prst="line">
            <a:avLst/>
          </a:prstGeom>
          <a:ln w="666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7881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054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ta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F0C5B168-3E9E-4320-B0DB-444B32EA83F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27271755"/>
              </p:ext>
            </p:extLst>
          </p:nvPr>
        </p:nvGraphicFramePr>
        <p:xfrm>
          <a:off x="1507" y="1508"/>
          <a:ext cx="1508" cy="15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3" name="think-cell Slide" r:id="rId5" imgW="473" imgH="473" progId="TCLayout.ActiveDocument.1">
                  <p:embed/>
                </p:oleObj>
              </mc:Choice>
              <mc:Fallback>
                <p:oleObj name="think-cell Slide" r:id="rId5" imgW="473" imgH="473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F0C5B168-3E9E-4320-B0DB-444B32EA83F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07" y="1508"/>
                        <a:ext cx="1508" cy="15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376AC7A1-98DA-4510-AA81-E278E57ABE73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0717" cy="150725"/>
          </a:xfrm>
          <a:prstGeom prst="rect">
            <a:avLst/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563" b="0" i="0" baseline="0" dirty="0">
              <a:solidFill>
                <a:schemeClr val="tx2"/>
              </a:solidFill>
              <a:latin typeface="Roboto Slab" pitchFamily="2" charset="0"/>
              <a:ea typeface="+mj-ea"/>
              <a:cs typeface="+mj-cs"/>
              <a:sym typeface="Roboto Slab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" y="1"/>
            <a:ext cx="3410343" cy="6858000"/>
          </a:xfrm>
          <a:prstGeom prst="rect">
            <a:avLst/>
          </a:prstGeom>
          <a:solidFill>
            <a:srgbClr val="F8F8F8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635" tIns="25635" rIns="25635" bIns="25635" rtlCol="0" anchor="ctr"/>
          <a:lstStyle/>
          <a:p>
            <a:pPr algn="ctr"/>
            <a:endParaRPr lang="en-US" sz="1424" dirty="0">
              <a:solidFill>
                <a:schemeClr val="tx1"/>
              </a:solidFill>
            </a:endParaRPr>
          </a:p>
        </p:txBody>
      </p:sp>
      <p:sp>
        <p:nvSpPr>
          <p:cNvPr id="27" name="SlideNumber"/>
          <p:cNvSpPr/>
          <p:nvPr/>
        </p:nvSpPr>
        <p:spPr>
          <a:xfrm>
            <a:off x="8526169" y="6363471"/>
            <a:ext cx="350486" cy="148430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/>
          <a:lstStyle/>
          <a:p>
            <a:pPr algn="r"/>
            <a:fld id="{BB69BBE8-4DB2-4642-B003-B220ACD5A2FD}" type="slidenum">
              <a:rPr lang="en-US" sz="854" b="0" baseline="0" smtClean="0">
                <a:solidFill>
                  <a:srgbClr val="080808"/>
                </a:solidFill>
                <a:latin typeface="+mj-lt"/>
              </a:rPr>
              <a:pPr algn="r"/>
              <a:t>‹#›</a:t>
            </a:fld>
            <a:endParaRPr lang="fr-FR" sz="854" b="0" dirty="0">
              <a:solidFill>
                <a:srgbClr val="080808"/>
              </a:solidFill>
              <a:latin typeface="+mj-lt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3690074" y="6252279"/>
            <a:ext cx="518658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074" y="6363469"/>
            <a:ext cx="948471" cy="217044"/>
          </a:xfrm>
          <a:prstGeom prst="rect">
            <a:avLst/>
          </a:prstGeom>
        </p:spPr>
      </p:pic>
      <p:sp>
        <p:nvSpPr>
          <p:cNvPr id="9" name="Slide title"/>
          <p:cNvSpPr>
            <a:spLocks noGrp="1" noChangeArrowheads="1"/>
          </p:cNvSpPr>
          <p:nvPr>
            <p:ph type="title"/>
          </p:nvPr>
        </p:nvSpPr>
        <p:spPr bwMode="gray">
          <a:xfrm>
            <a:off x="3690074" y="538395"/>
            <a:ext cx="5041886" cy="41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720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1"/>
              <a:t>Click to edit Master title style</a:t>
            </a:r>
            <a:endParaRPr lang="en-CA" noProof="1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690074" y="432881"/>
            <a:ext cx="5186580" cy="7441"/>
          </a:xfrm>
          <a:prstGeom prst="line">
            <a:avLst/>
          </a:prstGeom>
          <a:ln w="666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4319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ighlight Area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" y="1"/>
            <a:ext cx="3410343" cy="6858000"/>
          </a:xfrm>
          <a:prstGeom prst="rect">
            <a:avLst/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635" tIns="25635" rIns="25635" bIns="25635" rtlCol="0" anchor="ctr"/>
          <a:lstStyle/>
          <a:p>
            <a:pPr algn="ctr"/>
            <a:endParaRPr lang="en-US" sz="1424" dirty="0">
              <a:solidFill>
                <a:schemeClr val="tx1"/>
              </a:solidFill>
            </a:endParaRPr>
          </a:p>
        </p:txBody>
      </p:sp>
      <p:sp>
        <p:nvSpPr>
          <p:cNvPr id="20" name="SlideNumber"/>
          <p:cNvSpPr/>
          <p:nvPr/>
        </p:nvSpPr>
        <p:spPr>
          <a:xfrm>
            <a:off x="8526169" y="6363471"/>
            <a:ext cx="350486" cy="148430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/>
          <a:lstStyle/>
          <a:p>
            <a:pPr algn="r"/>
            <a:fld id="{BB69BBE8-4DB2-4642-B003-B220ACD5A2FD}" type="slidenum">
              <a:rPr lang="en-US" sz="854" b="0" baseline="0" smtClean="0">
                <a:solidFill>
                  <a:srgbClr val="080808"/>
                </a:solidFill>
                <a:latin typeface="+mj-lt"/>
              </a:rPr>
              <a:pPr algn="r"/>
              <a:t>‹#›</a:t>
            </a:fld>
            <a:endParaRPr lang="fr-FR" sz="854" b="0" dirty="0">
              <a:solidFill>
                <a:srgbClr val="080808"/>
              </a:solidFill>
              <a:latin typeface="+mj-lt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3690074" y="6252279"/>
            <a:ext cx="518658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074" y="6363469"/>
            <a:ext cx="948471" cy="217044"/>
          </a:xfrm>
          <a:prstGeom prst="rect">
            <a:avLst/>
          </a:prstGeom>
        </p:spPr>
      </p:pic>
      <p:sp>
        <p:nvSpPr>
          <p:cNvPr id="9" name="Slide title"/>
          <p:cNvSpPr>
            <a:spLocks noGrp="1" noChangeArrowheads="1"/>
          </p:cNvSpPr>
          <p:nvPr>
            <p:ph type="title"/>
          </p:nvPr>
        </p:nvSpPr>
        <p:spPr bwMode="gray">
          <a:xfrm>
            <a:off x="3690074" y="538395"/>
            <a:ext cx="5041886" cy="41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720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1"/>
              <a:t>Click to edit Master title style</a:t>
            </a:r>
            <a:endParaRPr lang="en-CA" noProof="1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690074" y="432881"/>
            <a:ext cx="5186580" cy="7441"/>
          </a:xfrm>
          <a:prstGeom prst="line">
            <a:avLst/>
          </a:prstGeom>
          <a:ln w="666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4185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ta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 userDrawn="1"/>
        </p:nvCxnSpPr>
        <p:spPr>
          <a:xfrm>
            <a:off x="267346" y="432879"/>
            <a:ext cx="4408911" cy="0"/>
          </a:xfrm>
          <a:prstGeom prst="line">
            <a:avLst/>
          </a:prstGeom>
          <a:ln w="666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4922500" y="1"/>
            <a:ext cx="4221501" cy="6858000"/>
          </a:xfrm>
          <a:prstGeom prst="rect">
            <a:avLst/>
          </a:prstGeom>
          <a:solidFill>
            <a:srgbClr val="F8F8F8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635" tIns="25635" rIns="25635" bIns="25635" rtlCol="0" anchor="ctr"/>
          <a:lstStyle/>
          <a:p>
            <a:pPr algn="ctr"/>
            <a:endParaRPr lang="en-US" sz="1424" dirty="0">
              <a:solidFill>
                <a:schemeClr val="tx1"/>
              </a:solidFill>
            </a:endParaRPr>
          </a:p>
        </p:txBody>
      </p:sp>
      <p:sp>
        <p:nvSpPr>
          <p:cNvPr id="20" name="SlideNumber"/>
          <p:cNvSpPr/>
          <p:nvPr/>
        </p:nvSpPr>
        <p:spPr>
          <a:xfrm>
            <a:off x="4296173" y="6363471"/>
            <a:ext cx="350486" cy="148430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/>
          <a:lstStyle/>
          <a:p>
            <a:pPr algn="r"/>
            <a:fld id="{BB69BBE8-4DB2-4642-B003-B220ACD5A2FD}" type="slidenum">
              <a:rPr lang="en-US" sz="854" b="0" baseline="0" smtClean="0">
                <a:solidFill>
                  <a:srgbClr val="080808"/>
                </a:solidFill>
                <a:latin typeface="+mj-lt"/>
              </a:rPr>
              <a:pPr algn="r"/>
              <a:t>‹#›</a:t>
            </a:fld>
            <a:endParaRPr lang="fr-FR" sz="854" b="0" dirty="0">
              <a:solidFill>
                <a:srgbClr val="080808"/>
              </a:solidFill>
              <a:latin typeface="+mj-lt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279730" y="6252279"/>
            <a:ext cx="4366929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731" y="6363469"/>
            <a:ext cx="948471" cy="217044"/>
          </a:xfrm>
          <a:prstGeom prst="rect">
            <a:avLst/>
          </a:prstGeom>
        </p:spPr>
      </p:pic>
      <p:sp>
        <p:nvSpPr>
          <p:cNvPr id="9" name="Slide title"/>
          <p:cNvSpPr>
            <a:spLocks noGrp="1" noChangeArrowheads="1"/>
          </p:cNvSpPr>
          <p:nvPr>
            <p:ph type="title"/>
          </p:nvPr>
        </p:nvSpPr>
        <p:spPr bwMode="gray">
          <a:xfrm>
            <a:off x="264932" y="538395"/>
            <a:ext cx="4396525" cy="41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720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1"/>
              <a:t>Click to edit Master title style</a:t>
            </a:r>
            <a:endParaRPr lang="en-CA" noProof="1"/>
          </a:p>
        </p:txBody>
      </p:sp>
    </p:spTree>
    <p:extLst>
      <p:ext uri="{BB962C8B-B14F-4D97-AF65-F5344CB8AC3E}">
        <p14:creationId xmlns:p14="http://schemas.microsoft.com/office/powerpoint/2010/main" val="2804703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ighlight Area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4922500" y="1"/>
            <a:ext cx="4221501" cy="6858000"/>
          </a:xfrm>
          <a:prstGeom prst="rect">
            <a:avLst/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635" tIns="25635" rIns="25635" bIns="25635" rtlCol="0" anchor="ctr"/>
          <a:lstStyle/>
          <a:p>
            <a:pPr algn="ctr"/>
            <a:endParaRPr lang="en-US" sz="1424" dirty="0">
              <a:solidFill>
                <a:schemeClr val="tx1"/>
              </a:solidFill>
            </a:endParaRPr>
          </a:p>
        </p:txBody>
      </p:sp>
      <p:sp>
        <p:nvSpPr>
          <p:cNvPr id="26" name="SlideNumber"/>
          <p:cNvSpPr/>
          <p:nvPr/>
        </p:nvSpPr>
        <p:spPr>
          <a:xfrm>
            <a:off x="4296173" y="6363471"/>
            <a:ext cx="350486" cy="148430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/>
          <a:lstStyle/>
          <a:p>
            <a:pPr algn="r"/>
            <a:fld id="{BB69BBE8-4DB2-4642-B003-B220ACD5A2FD}" type="slidenum">
              <a:rPr lang="en-US" sz="854" b="0" baseline="0" smtClean="0">
                <a:solidFill>
                  <a:srgbClr val="080808"/>
                </a:solidFill>
                <a:latin typeface="+mj-lt"/>
              </a:rPr>
              <a:pPr algn="r"/>
              <a:t>‹#›</a:t>
            </a:fld>
            <a:endParaRPr lang="fr-FR" sz="854" b="0" dirty="0">
              <a:solidFill>
                <a:srgbClr val="080808"/>
              </a:solidFill>
              <a:latin typeface="+mj-lt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279730" y="6252279"/>
            <a:ext cx="4366929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title"/>
          <p:cNvSpPr>
            <a:spLocks noGrp="1" noChangeArrowheads="1"/>
          </p:cNvSpPr>
          <p:nvPr>
            <p:ph type="title"/>
          </p:nvPr>
        </p:nvSpPr>
        <p:spPr bwMode="gray">
          <a:xfrm>
            <a:off x="267346" y="538395"/>
            <a:ext cx="4396525" cy="41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720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1"/>
              <a:t>Click to edit Master title style</a:t>
            </a:r>
            <a:endParaRPr lang="en-CA" noProof="1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279731" y="432879"/>
            <a:ext cx="4396525" cy="0"/>
          </a:xfrm>
          <a:prstGeom prst="line">
            <a:avLst/>
          </a:prstGeom>
          <a:ln w="666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267346" y="432879"/>
            <a:ext cx="4408911" cy="0"/>
          </a:xfrm>
          <a:prstGeom prst="line">
            <a:avLst/>
          </a:prstGeom>
          <a:ln w="666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5013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ags" Target="../tags/tag3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6" Type="http://schemas.openxmlformats.org/officeDocument/2006/relationships/vmlDrawing" Target="../drawings/vmlDrawing1.vml"/><Relationship Id="rId20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60003678-DADB-422E-92E2-650549F8D1A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8"/>
            </p:custDataLst>
            <p:extLst>
              <p:ext uri="{D42A27DB-BD31-4B8C-83A1-F6EECF244321}">
                <p14:modId xmlns:p14="http://schemas.microsoft.com/office/powerpoint/2010/main" val="2693856760"/>
              </p:ext>
            </p:extLst>
          </p:nvPr>
        </p:nvGraphicFramePr>
        <p:xfrm>
          <a:off x="1131" y="1508"/>
          <a:ext cx="1131" cy="15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8" name="think-cell Slide" r:id="rId20" imgW="473" imgH="473" progId="TCLayout.ActiveDocument.1">
                  <p:embed/>
                </p:oleObj>
              </mc:Choice>
              <mc:Fallback>
                <p:oleObj name="think-cell Slide" r:id="rId20" imgW="473" imgH="473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60003678-DADB-422E-92E2-650549F8D1A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1131" y="1508"/>
                        <a:ext cx="1131" cy="15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45" y="6363469"/>
            <a:ext cx="948471" cy="217044"/>
          </a:xfrm>
          <a:prstGeom prst="rect">
            <a:avLst/>
          </a:prstGeom>
        </p:spPr>
      </p:pic>
      <p:sp>
        <p:nvSpPr>
          <p:cNvPr id="22" name="Slide title"/>
          <p:cNvSpPr>
            <a:spLocks noGrp="1" noChangeArrowheads="1"/>
          </p:cNvSpPr>
          <p:nvPr>
            <p:ph type="title"/>
          </p:nvPr>
        </p:nvSpPr>
        <p:spPr bwMode="gray">
          <a:xfrm>
            <a:off x="267345" y="538395"/>
            <a:ext cx="8464615" cy="41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7200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CA" noProof="1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  <p:custDataLst>
              <p:tags r:id="rId19"/>
            </p:custDataLst>
          </p:nvPr>
        </p:nvSpPr>
        <p:spPr>
          <a:xfrm>
            <a:off x="267346" y="1213751"/>
            <a:ext cx="8477219" cy="440014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5" name="SlideNumber"/>
          <p:cNvSpPr/>
          <p:nvPr/>
        </p:nvSpPr>
        <p:spPr>
          <a:xfrm>
            <a:off x="8526169" y="6363471"/>
            <a:ext cx="350486" cy="148430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/>
          <a:lstStyle/>
          <a:p>
            <a:pPr algn="r"/>
            <a:fld id="{BB69BBE8-4DB2-4642-B003-B220ACD5A2FD}" type="slidenum">
              <a:rPr lang="en-US" sz="854" b="0" baseline="0" smtClean="0">
                <a:solidFill>
                  <a:srgbClr val="080808"/>
                </a:solidFill>
                <a:latin typeface="+mj-lt"/>
              </a:rPr>
              <a:pPr algn="r"/>
              <a:t>‹#›</a:t>
            </a:fld>
            <a:endParaRPr lang="fr-FR" sz="854" b="0" dirty="0">
              <a:solidFill>
                <a:srgbClr val="080808"/>
              </a:solidFill>
              <a:latin typeface="+mj-lt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267346" y="432879"/>
            <a:ext cx="8609309" cy="0"/>
          </a:xfrm>
          <a:prstGeom prst="line">
            <a:avLst/>
          </a:prstGeom>
          <a:ln w="666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279732" y="6252279"/>
            <a:ext cx="8596923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7"/>
    </p:custDataLst>
    <p:extLst>
      <p:ext uri="{BB962C8B-B14F-4D97-AF65-F5344CB8AC3E}">
        <p14:creationId xmlns:p14="http://schemas.microsoft.com/office/powerpoint/2010/main" val="2634942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6" r:id="rId13"/>
    <p:sldLayoutId id="2147483687" r:id="rId14"/>
  </p:sldLayoutIdLst>
  <p:txStyles>
    <p:titleStyle>
      <a:lvl1pPr algn="l" defTabSz="698759" rtl="0" eaLnBrk="1" latinLnBrk="0" hangingPunct="1">
        <a:spcBef>
          <a:spcPct val="0"/>
        </a:spcBef>
        <a:buNone/>
        <a:defRPr sz="256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3295" marR="0" indent="-193295" algn="l" defTabSz="698574" rtl="0" eaLnBrk="1" fontAlgn="base" latinLnBrk="0" hangingPunct="1">
        <a:lnSpc>
          <a:spcPct val="100000"/>
        </a:lnSpc>
        <a:spcBef>
          <a:spcPct val="40000"/>
        </a:spcBef>
        <a:spcAft>
          <a:spcPct val="0"/>
        </a:spcAft>
        <a:buClr>
          <a:schemeClr val="tx1"/>
        </a:buClr>
        <a:buSzPts val="2400"/>
        <a:buFont typeface="Verdana" pitchFamily="34" charset="0"/>
        <a:buChar char="•"/>
        <a:tabLst/>
        <a:defRPr kumimoji="0" lang="en-US" altLang="zh-CN" sz="1282" b="0" i="0" u="none" strike="noStrike" kern="1200" cap="none" spc="0" normalizeH="0" baseline="0" noProof="1">
          <a:ln>
            <a:noFill/>
          </a:ln>
          <a:solidFill>
            <a:schemeClr val="tx1"/>
          </a:solidFill>
          <a:effectLst/>
          <a:uLnTx/>
          <a:uFillTx/>
          <a:latin typeface="+mn-lt"/>
          <a:ea typeface="+mn-ea"/>
          <a:cs typeface="+mn-cs"/>
        </a:defRPr>
      </a:lvl1pPr>
      <a:lvl2pPr marL="409197" marR="0" indent="-84779" algn="l" defTabSz="698574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1"/>
        </a:buClr>
        <a:buSzPts val="2200"/>
        <a:buFont typeface="Verdana"/>
        <a:buChar char="-"/>
        <a:tabLst/>
        <a:defRPr lang="en-CA" altLang="zh-CN" sz="1139" kern="1200" baseline="0" noProof="1">
          <a:solidFill>
            <a:schemeClr val="tx1"/>
          </a:solidFill>
          <a:latin typeface="+mn-lt"/>
          <a:ea typeface="+mn-ea"/>
          <a:cs typeface="+mn-cs"/>
        </a:defRPr>
      </a:lvl2pPr>
      <a:lvl3pPr marL="749442" marR="0" indent="-204599" algn="l" defTabSz="698574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1"/>
        </a:buClr>
        <a:buSzPts val="2200"/>
        <a:buFont typeface="Marlett" pitchFamily="2" charset="2"/>
        <a:buChar char="8"/>
        <a:tabLst/>
        <a:defRPr lang="zh-CN" altLang="en-US" sz="1139" kern="1200" noProof="1">
          <a:solidFill>
            <a:schemeClr val="tx1"/>
          </a:solidFill>
          <a:latin typeface="+mn-lt"/>
          <a:ea typeface="+mn-ea"/>
          <a:cs typeface="+mn-cs"/>
        </a:defRPr>
      </a:lvl3pPr>
      <a:lvl4pPr marL="1035247" marR="0" indent="-149753" algn="l" defTabSz="698759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1"/>
        </a:buClr>
        <a:buSzTx/>
        <a:buFont typeface="Verdana" pitchFamily="34" charset="0"/>
        <a:buChar char="-"/>
        <a:tabLst/>
        <a:defRPr lang="en-CA" altLang="zh-CN" sz="1139" kern="1200">
          <a:solidFill>
            <a:schemeClr val="tx1"/>
          </a:solidFill>
          <a:latin typeface="+mn-lt"/>
          <a:ea typeface="+mn-ea"/>
          <a:cs typeface="+mn-cs"/>
        </a:defRPr>
      </a:lvl4pPr>
      <a:lvl5pPr marL="1572208" indent="-174691" algn="l" defTabSz="698759" rtl="0" eaLnBrk="1" latinLnBrk="0" hangingPunct="1">
        <a:spcBef>
          <a:spcPct val="20000"/>
        </a:spcBef>
        <a:buFont typeface="Arial" pitchFamily="34" charset="0"/>
        <a:buChar char="»"/>
        <a:defRPr sz="1709" kern="1200">
          <a:solidFill>
            <a:schemeClr val="tx1"/>
          </a:solidFill>
          <a:latin typeface="Verdana" pitchFamily="34" charset="0"/>
          <a:ea typeface="+mn-ea"/>
          <a:cs typeface="+mn-cs"/>
        </a:defRPr>
      </a:lvl5pPr>
      <a:lvl6pPr marL="1921587" indent="-174691" algn="l" defTabSz="698759" rtl="0" eaLnBrk="1" latinLnBrk="0" hangingPunct="1">
        <a:spcBef>
          <a:spcPct val="20000"/>
        </a:spcBef>
        <a:buFont typeface="Arial" pitchFamily="34" charset="0"/>
        <a:buChar char="•"/>
        <a:defRPr sz="1495" kern="1200">
          <a:solidFill>
            <a:schemeClr val="tx1"/>
          </a:solidFill>
          <a:latin typeface="+mn-lt"/>
          <a:ea typeface="+mn-ea"/>
          <a:cs typeface="+mn-cs"/>
        </a:defRPr>
      </a:lvl6pPr>
      <a:lvl7pPr marL="2270967" indent="-174691" algn="l" defTabSz="698759" rtl="0" eaLnBrk="1" latinLnBrk="0" hangingPunct="1">
        <a:spcBef>
          <a:spcPct val="20000"/>
        </a:spcBef>
        <a:buFont typeface="Arial" pitchFamily="34" charset="0"/>
        <a:buChar char="•"/>
        <a:defRPr sz="1495" kern="1200">
          <a:solidFill>
            <a:schemeClr val="tx1"/>
          </a:solidFill>
          <a:latin typeface="+mn-lt"/>
          <a:ea typeface="+mn-ea"/>
          <a:cs typeface="+mn-cs"/>
        </a:defRPr>
      </a:lvl7pPr>
      <a:lvl8pPr marL="2620346" indent="-174691" algn="l" defTabSz="698759" rtl="0" eaLnBrk="1" latinLnBrk="0" hangingPunct="1">
        <a:spcBef>
          <a:spcPct val="20000"/>
        </a:spcBef>
        <a:buFont typeface="Arial" pitchFamily="34" charset="0"/>
        <a:buChar char="•"/>
        <a:defRPr sz="1495" kern="1200">
          <a:solidFill>
            <a:schemeClr val="tx1"/>
          </a:solidFill>
          <a:latin typeface="+mn-lt"/>
          <a:ea typeface="+mn-ea"/>
          <a:cs typeface="+mn-cs"/>
        </a:defRPr>
      </a:lvl8pPr>
      <a:lvl9pPr marL="2969726" indent="-174691" algn="l" defTabSz="698759" rtl="0" eaLnBrk="1" latinLnBrk="0" hangingPunct="1">
        <a:spcBef>
          <a:spcPct val="20000"/>
        </a:spcBef>
        <a:buFont typeface="Arial" pitchFamily="34" charset="0"/>
        <a:buChar char="•"/>
        <a:defRPr sz="149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98759" rtl="0" eaLnBrk="1" latinLnBrk="0" hangingPunct="1">
        <a:defRPr sz="1282" kern="1200">
          <a:solidFill>
            <a:schemeClr val="tx1"/>
          </a:solidFill>
          <a:latin typeface="+mn-lt"/>
          <a:ea typeface="+mn-ea"/>
          <a:cs typeface="+mn-cs"/>
        </a:defRPr>
      </a:lvl1pPr>
      <a:lvl2pPr marL="349379" algn="l" defTabSz="698759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2pPr>
      <a:lvl3pPr marL="698759" algn="l" defTabSz="698759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3pPr>
      <a:lvl4pPr marL="1048139" algn="l" defTabSz="698759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4pPr>
      <a:lvl5pPr marL="1397518" algn="l" defTabSz="698759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5pPr>
      <a:lvl6pPr marL="1746897" algn="l" defTabSz="698759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6pPr>
      <a:lvl7pPr marL="2096277" algn="l" defTabSz="698759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7pPr>
      <a:lvl8pPr marL="2445656" algn="l" defTabSz="698759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8pPr>
      <a:lvl9pPr marL="2795035" algn="l" defTabSz="698759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tags" Target="../tags/tag15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5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7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9.bin"/><Relationship Id="rId4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9.bin"/><Relationship Id="rId4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9.bin"/><Relationship Id="rId4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tags" Target="../tags/tag38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10.jpeg"/><Relationship Id="rId5" Type="http://schemas.openxmlformats.org/officeDocument/2006/relationships/image" Target="../media/image9.emf"/><Relationship Id="rId4" Type="http://schemas.openxmlformats.org/officeDocument/2006/relationships/oleObject" Target="../embeddings/oleObject10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9.bin"/><Relationship Id="rId4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9.bin"/><Relationship Id="rId4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9.bin"/><Relationship Id="rId4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2" Type="http://schemas.openxmlformats.org/officeDocument/2006/relationships/tags" Target="../tags/tag45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9.bin"/><Relationship Id="rId4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tags" Target="../tags/tag17.xml"/><Relationship Id="rId7" Type="http://schemas.openxmlformats.org/officeDocument/2006/relationships/image" Target="../media/image1.emf"/><Relationship Id="rId2" Type="http://schemas.openxmlformats.org/officeDocument/2006/relationships/tags" Target="../tags/tag16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8.bin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0.xml"/><Relationship Id="rId9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7" Type="http://schemas.openxmlformats.org/officeDocument/2006/relationships/image" Target="../media/image8.png"/><Relationship Id="rId2" Type="http://schemas.openxmlformats.org/officeDocument/2006/relationships/tags" Target="../tags/tag18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9.bin"/><Relationship Id="rId4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9.bin"/><Relationship Id="rId4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9.bin"/><Relationship Id="rId4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9.bin"/><Relationship Id="rId4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9.bin"/><Relationship Id="rId4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9.bin"/><Relationship Id="rId4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9.bin"/><Relationship Id="rId4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412AB356-E41C-4551-A84F-B7149EE8C5E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840" y="1777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5"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412AB356-E41C-4551-A84F-B7149EE8C5E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40" y="1777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65429A44-6B75-4960-BDC9-8697E7D0C8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2" y="857391"/>
            <a:ext cx="9143497" cy="514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5770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7B41B751-5D54-4208-B184-C0BE50C45112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131" y="858417"/>
          <a:ext cx="1131" cy="11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1" name="think-cell Slide" r:id="rId5" imgW="473" imgH="473" progId="TCLayout.ActiveDocument.1">
                  <p:embed/>
                </p:oleObj>
              </mc:Choice>
              <mc:Fallback>
                <p:oleObj name="think-cell Slide" r:id="rId5" imgW="473" imgH="473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7B41B751-5D54-4208-B184-C0BE50C4511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31" y="858417"/>
                        <a:ext cx="1131" cy="11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 hidden="1">
            <a:extLst>
              <a:ext uri="{FF2B5EF4-FFF2-40B4-BE49-F238E27FC236}">
                <a16:creationId xmlns:a16="http://schemas.microsoft.com/office/drawing/2014/main" id="{FC770AB6-C442-4E7D-8CA0-B9DA229F2D5E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" y="857286"/>
            <a:ext cx="113042" cy="113042"/>
          </a:xfrm>
          <a:prstGeom prst="rect">
            <a:avLst/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68131">
              <a:defRPr/>
            </a:pPr>
            <a:endParaRPr lang="en-US" sz="2563" b="1" dirty="0">
              <a:solidFill>
                <a:srgbClr val="FFFFFF"/>
              </a:solidFill>
              <a:latin typeface="Roboto Slab" pitchFamily="2" charset="0"/>
              <a:ea typeface="+mj-ea"/>
              <a:cs typeface="+mj-cs"/>
              <a:sym typeface="Roboto Slab" pitchFamily="2" charset="0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4F6B987E-EF81-40EC-B60B-396DE1BEC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833" y="580231"/>
            <a:ext cx="8455055" cy="1431449"/>
          </a:xfrm>
        </p:spPr>
        <p:txBody>
          <a:bodyPr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Top 10 AP Exam Tips</a:t>
            </a:r>
            <a:br>
              <a:rPr lang="en-US" sz="4000" b="1" dirty="0">
                <a:solidFill>
                  <a:schemeClr val="tx1"/>
                </a:solidFill>
              </a:rPr>
            </a:br>
            <a:r>
              <a:rPr lang="en-US" sz="4000" b="1" dirty="0">
                <a:solidFill>
                  <a:schemeClr val="tx1"/>
                </a:solidFill>
              </a:rPr>
              <a:t>for AP Stats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AF3C33B-5E37-4E4F-A1C6-6A759CDC5D2E}"/>
              </a:ext>
            </a:extLst>
          </p:cNvPr>
          <p:cNvSpPr txBox="1"/>
          <p:nvPr/>
        </p:nvSpPr>
        <p:spPr>
          <a:xfrm>
            <a:off x="62204" y="2011086"/>
            <a:ext cx="8894228" cy="3642911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fontAlgn="base"/>
            <a:r>
              <a:rPr lang="en-US" sz="2800" b="1" dirty="0"/>
              <a:t>8: Know the formula sheet</a:t>
            </a:r>
          </a:p>
          <a:p>
            <a:pPr fontAlgn="base"/>
            <a:endParaRPr lang="en-US" sz="2800" b="1" dirty="0"/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dirty="0"/>
              <a:t>New for 2020: Geometric random variables, standard deviation and standard error clearly identified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dirty="0"/>
              <a:t>Be able to quickly find what you need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dirty="0"/>
              <a:t>Know which table is used when. Table A (sometimes called a Z Table), Table B (sometimes called a T Table) 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US" dirty="0"/>
          </a:p>
          <a:p>
            <a:br>
              <a:rPr lang="en-US" sz="2800" dirty="0"/>
            </a:br>
            <a:br>
              <a:rPr lang="en-US" sz="2000" dirty="0"/>
            </a:b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1971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7B41B751-5D54-4208-B184-C0BE50C45112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131" y="858417"/>
          <a:ext cx="1131" cy="11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5" name="think-cell Slide" r:id="rId5" imgW="473" imgH="473" progId="TCLayout.ActiveDocument.1">
                  <p:embed/>
                </p:oleObj>
              </mc:Choice>
              <mc:Fallback>
                <p:oleObj name="think-cell Slide" r:id="rId5" imgW="473" imgH="473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7B41B751-5D54-4208-B184-C0BE50C4511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31" y="858417"/>
                        <a:ext cx="1131" cy="11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 hidden="1">
            <a:extLst>
              <a:ext uri="{FF2B5EF4-FFF2-40B4-BE49-F238E27FC236}">
                <a16:creationId xmlns:a16="http://schemas.microsoft.com/office/drawing/2014/main" id="{FC770AB6-C442-4E7D-8CA0-B9DA229F2D5E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" y="857286"/>
            <a:ext cx="113042" cy="113042"/>
          </a:xfrm>
          <a:prstGeom prst="rect">
            <a:avLst/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68131">
              <a:defRPr/>
            </a:pPr>
            <a:endParaRPr lang="en-US" sz="2563" b="1" dirty="0">
              <a:solidFill>
                <a:srgbClr val="FFFFFF"/>
              </a:solidFill>
              <a:latin typeface="Roboto Slab" pitchFamily="2" charset="0"/>
              <a:ea typeface="+mj-ea"/>
              <a:cs typeface="+mj-cs"/>
              <a:sym typeface="Roboto Slab" pitchFamily="2" charset="0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4F6B987E-EF81-40EC-B60B-396DE1BEC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833" y="580231"/>
            <a:ext cx="8455055" cy="1431449"/>
          </a:xfrm>
        </p:spPr>
        <p:txBody>
          <a:bodyPr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Top 10 AP Exam Tips</a:t>
            </a:r>
            <a:br>
              <a:rPr lang="en-US" sz="4000" b="1" dirty="0">
                <a:solidFill>
                  <a:schemeClr val="tx1"/>
                </a:solidFill>
              </a:rPr>
            </a:br>
            <a:r>
              <a:rPr lang="en-US" sz="4000" b="1" dirty="0">
                <a:solidFill>
                  <a:schemeClr val="tx1"/>
                </a:solidFill>
              </a:rPr>
              <a:t>for AP Stats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AF3C33B-5E37-4E4F-A1C6-6A759CDC5D2E}"/>
              </a:ext>
            </a:extLst>
          </p:cNvPr>
          <p:cNvSpPr txBox="1"/>
          <p:nvPr/>
        </p:nvSpPr>
        <p:spPr>
          <a:xfrm>
            <a:off x="62204" y="2011086"/>
            <a:ext cx="8894228" cy="3642911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fontAlgn="base"/>
            <a:r>
              <a:rPr lang="en-US" sz="2800" b="1" dirty="0"/>
              <a:t>9: Know your inference</a:t>
            </a:r>
          </a:p>
          <a:p>
            <a:pPr fontAlgn="base"/>
            <a:endParaRPr lang="en-US" sz="2800" b="1" dirty="0"/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dirty="0"/>
              <a:t>Means or proportions?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dirty="0"/>
              <a:t>One sample or two samples?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dirty="0"/>
              <a:t>Confidence interval or significances test?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dirty="0"/>
              <a:t>Paired t-test or two sample t test?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dirty="0"/>
              <a:t>Z Table or a T Table?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US" dirty="0"/>
          </a:p>
          <a:p>
            <a:br>
              <a:rPr lang="en-US" sz="2800" dirty="0"/>
            </a:br>
            <a:br>
              <a:rPr lang="en-US" sz="2000" dirty="0"/>
            </a:b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075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7B41B751-5D54-4208-B184-C0BE50C45112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131" y="858417"/>
          <a:ext cx="1131" cy="11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5" name="think-cell Slide" r:id="rId5" imgW="473" imgH="473" progId="TCLayout.ActiveDocument.1">
                  <p:embed/>
                </p:oleObj>
              </mc:Choice>
              <mc:Fallback>
                <p:oleObj name="think-cell Slide" r:id="rId5" imgW="473" imgH="473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7B41B751-5D54-4208-B184-C0BE50C4511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31" y="858417"/>
                        <a:ext cx="1131" cy="11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 hidden="1">
            <a:extLst>
              <a:ext uri="{FF2B5EF4-FFF2-40B4-BE49-F238E27FC236}">
                <a16:creationId xmlns:a16="http://schemas.microsoft.com/office/drawing/2014/main" id="{FC770AB6-C442-4E7D-8CA0-B9DA229F2D5E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" y="857286"/>
            <a:ext cx="113042" cy="113042"/>
          </a:xfrm>
          <a:prstGeom prst="rect">
            <a:avLst/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68131">
              <a:defRPr/>
            </a:pPr>
            <a:endParaRPr lang="en-US" sz="2563" b="1" dirty="0">
              <a:solidFill>
                <a:srgbClr val="FFFFFF"/>
              </a:solidFill>
              <a:latin typeface="Roboto Slab" pitchFamily="2" charset="0"/>
              <a:ea typeface="+mj-ea"/>
              <a:cs typeface="+mj-cs"/>
              <a:sym typeface="Roboto Slab" pitchFamily="2" charset="0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4F6B987E-EF81-40EC-B60B-396DE1BEC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833" y="580231"/>
            <a:ext cx="8455055" cy="1431449"/>
          </a:xfrm>
        </p:spPr>
        <p:txBody>
          <a:bodyPr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Top 10 AP Exam Tips</a:t>
            </a:r>
            <a:br>
              <a:rPr lang="en-US" sz="4000" b="1" dirty="0">
                <a:solidFill>
                  <a:schemeClr val="tx1"/>
                </a:solidFill>
              </a:rPr>
            </a:br>
            <a:r>
              <a:rPr lang="en-US" sz="4000" b="1" dirty="0">
                <a:solidFill>
                  <a:schemeClr val="tx1"/>
                </a:solidFill>
              </a:rPr>
              <a:t>for AP Stats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AF3C33B-5E37-4E4F-A1C6-6A759CDC5D2E}"/>
              </a:ext>
            </a:extLst>
          </p:cNvPr>
          <p:cNvSpPr txBox="1"/>
          <p:nvPr/>
        </p:nvSpPr>
        <p:spPr>
          <a:xfrm>
            <a:off x="62204" y="2011086"/>
            <a:ext cx="8894228" cy="3642911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fontAlgn="base"/>
            <a:r>
              <a:rPr lang="en-US" sz="2800" b="1" dirty="0"/>
              <a:t>10: Be confident! Be ready!</a:t>
            </a:r>
          </a:p>
          <a:p>
            <a:pPr fontAlgn="base"/>
            <a:endParaRPr lang="en-US" sz="2800" b="1" dirty="0"/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dirty="0"/>
              <a:t>Take a Practice Exam to increase confidence.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dirty="0"/>
              <a:t>You have done the work (especially if you have been with us on YouTube)!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dirty="0"/>
              <a:t>See next slide for the 5 Steps to get ready for the AP Exams.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dirty="0"/>
              <a:t>Look at this exam as a way to show how much you have learned all year, you have already done all the hard work.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US" dirty="0"/>
          </a:p>
          <a:p>
            <a:br>
              <a:rPr lang="en-US" sz="2800" dirty="0"/>
            </a:br>
            <a:br>
              <a:rPr lang="en-US" sz="2000" dirty="0"/>
            </a:b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0578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38260AC5-4F6A-48E8-ADD1-31657AEFDF41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9" name="think-cell Slide" r:id="rId4" imgW="301" imgH="298" progId="TCLayout.ActiveDocument.1">
                  <p:embed/>
                </p:oleObj>
              </mc:Choice>
              <mc:Fallback>
                <p:oleObj name="think-cell Slide" r:id="rId4" imgW="301" imgH="298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38260AC5-4F6A-48E8-ADD1-31657AEFDF4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6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0139177A-C808-4385-99E4-20B3D6808F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03"/>
          <a:stretch/>
        </p:blipFill>
        <p:spPr bwMode="auto">
          <a:xfrm>
            <a:off x="2379" y="-6294"/>
            <a:ext cx="4590751" cy="6864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677C63E-8042-48FF-9951-AFEB38D8A4C2}"/>
              </a:ext>
            </a:extLst>
          </p:cNvPr>
          <p:cNvSpPr/>
          <p:nvPr/>
        </p:nvSpPr>
        <p:spPr>
          <a:xfrm>
            <a:off x="4593129" y="2845067"/>
            <a:ext cx="454849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Roboto"/>
                <a:ea typeface="Times New Roman" panose="02020603050405020304" pitchFamily="18" charset="0"/>
              </a:rPr>
              <a:t>Be sure to do these 5 things </a:t>
            </a:r>
          </a:p>
          <a:p>
            <a:pPr algn="ctr"/>
            <a:r>
              <a:rPr lang="en-US" dirty="0">
                <a:latin typeface="Roboto"/>
                <a:ea typeface="Times New Roman" panose="02020603050405020304" pitchFamily="18" charset="0"/>
              </a:rPr>
              <a:t>before your exam.</a:t>
            </a:r>
            <a:br>
              <a:rPr lang="en-US" dirty="0">
                <a:latin typeface="Roboto"/>
                <a:ea typeface="Times New Roman" panose="02020603050405020304" pitchFamily="18" charset="0"/>
              </a:rPr>
            </a:br>
            <a:endParaRPr lang="en-US" dirty="0">
              <a:latin typeface="Roboto"/>
              <a:ea typeface="Times New Roman" panose="02020603050405020304" pitchFamily="18" charset="0"/>
            </a:endParaRPr>
          </a:p>
          <a:p>
            <a:pPr algn="ctr"/>
            <a:r>
              <a:rPr lang="en-US" b="1" dirty="0">
                <a:solidFill>
                  <a:srgbClr val="0070C0"/>
                </a:solidFill>
                <a:latin typeface="Roboto"/>
              </a:rPr>
              <a:t>cb.org/ap2020getready</a:t>
            </a:r>
            <a:r>
              <a:rPr lang="en-US" b="1" dirty="0">
                <a:solidFill>
                  <a:srgbClr val="0070C0"/>
                </a:solidFill>
                <a:latin typeface="Roboto"/>
                <a:ea typeface="Times New Roman" panose="02020603050405020304" pitchFamily="18" charset="0"/>
              </a:rPr>
              <a:t> </a:t>
            </a:r>
            <a:endParaRPr lang="en-US" b="1" dirty="0">
              <a:solidFill>
                <a:srgbClr val="0070C0"/>
              </a:solidFill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0847297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7B41B751-5D54-4208-B184-C0BE50C45112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131" y="858417"/>
          <a:ext cx="1131" cy="11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9" name="think-cell Slide" r:id="rId5" imgW="473" imgH="473" progId="TCLayout.ActiveDocument.1">
                  <p:embed/>
                </p:oleObj>
              </mc:Choice>
              <mc:Fallback>
                <p:oleObj name="think-cell Slide" r:id="rId5" imgW="473" imgH="473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7B41B751-5D54-4208-B184-C0BE50C4511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31" y="858417"/>
                        <a:ext cx="1131" cy="11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 hidden="1">
            <a:extLst>
              <a:ext uri="{FF2B5EF4-FFF2-40B4-BE49-F238E27FC236}">
                <a16:creationId xmlns:a16="http://schemas.microsoft.com/office/drawing/2014/main" id="{FC770AB6-C442-4E7D-8CA0-B9DA229F2D5E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" y="857286"/>
            <a:ext cx="113042" cy="113042"/>
          </a:xfrm>
          <a:prstGeom prst="rect">
            <a:avLst/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68131">
              <a:defRPr/>
            </a:pPr>
            <a:endParaRPr lang="en-US" sz="2563" b="1" dirty="0">
              <a:solidFill>
                <a:srgbClr val="FFFFFF"/>
              </a:solidFill>
              <a:latin typeface="Roboto Slab" pitchFamily="2" charset="0"/>
              <a:ea typeface="+mj-ea"/>
              <a:cs typeface="+mj-cs"/>
              <a:sym typeface="Roboto Slab" pitchFamily="2" charset="0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4F6B987E-EF81-40EC-B60B-396DE1BEC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833" y="580232"/>
            <a:ext cx="8455055" cy="786114"/>
          </a:xfrm>
        </p:spPr>
        <p:txBody>
          <a:bodyPr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2020 AP Exam Predictions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AF3C33B-5E37-4E4F-A1C6-6A759CDC5D2E}"/>
              </a:ext>
            </a:extLst>
          </p:cNvPr>
          <p:cNvSpPr txBox="1"/>
          <p:nvPr/>
        </p:nvSpPr>
        <p:spPr>
          <a:xfrm>
            <a:off x="124886" y="1538120"/>
            <a:ext cx="8894228" cy="4997128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US" sz="2800" b="1" dirty="0"/>
              <a:t>FRQ #1 will have 5 - 6 parts. FRQ #2 will have 4 - 5 parts.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US" sz="2800" b="1" dirty="0"/>
              <a:t>The two FRQs will cover all the units in the CED (Units 1 – 7).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US" sz="2800" b="1" dirty="0"/>
              <a:t>One FRQ will use means and one FRQ will use proportions.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US" sz="2800" b="1" dirty="0"/>
              <a:t>One FRQ will include a confidence interval and one FRQ will include a significance test.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US" sz="2800" b="1" dirty="0"/>
              <a:t>One FRQ will be a 1-sample scenario and one FRQ will be a 2-sample scenario.</a:t>
            </a:r>
          </a:p>
          <a:p>
            <a:br>
              <a:rPr lang="en-US" sz="2000" dirty="0"/>
            </a:b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33431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7B41B751-5D54-4208-B184-C0BE50C45112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131" y="858417"/>
          <a:ext cx="1131" cy="11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2" name="think-cell Slide" r:id="rId5" imgW="473" imgH="473" progId="TCLayout.ActiveDocument.1">
                  <p:embed/>
                </p:oleObj>
              </mc:Choice>
              <mc:Fallback>
                <p:oleObj name="think-cell Slide" r:id="rId5" imgW="473" imgH="473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7B41B751-5D54-4208-B184-C0BE50C4511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31" y="858417"/>
                        <a:ext cx="1131" cy="11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 hidden="1">
            <a:extLst>
              <a:ext uri="{FF2B5EF4-FFF2-40B4-BE49-F238E27FC236}">
                <a16:creationId xmlns:a16="http://schemas.microsoft.com/office/drawing/2014/main" id="{FC770AB6-C442-4E7D-8CA0-B9DA229F2D5E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" y="857286"/>
            <a:ext cx="113042" cy="113042"/>
          </a:xfrm>
          <a:prstGeom prst="rect">
            <a:avLst/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68131">
              <a:defRPr/>
            </a:pPr>
            <a:endParaRPr lang="en-US" sz="2563" b="1" dirty="0">
              <a:solidFill>
                <a:srgbClr val="FFFFFF"/>
              </a:solidFill>
              <a:latin typeface="Roboto Slab" pitchFamily="2" charset="0"/>
              <a:ea typeface="+mj-ea"/>
              <a:cs typeface="+mj-cs"/>
              <a:sym typeface="Roboto Slab" pitchFamily="2" charset="0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4F6B987E-EF81-40EC-B60B-396DE1BEC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833" y="580232"/>
            <a:ext cx="8455055" cy="786114"/>
          </a:xfrm>
        </p:spPr>
        <p:txBody>
          <a:bodyPr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2020 AP Exam Predictions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AF3C33B-5E37-4E4F-A1C6-6A759CDC5D2E}"/>
              </a:ext>
            </a:extLst>
          </p:cNvPr>
          <p:cNvSpPr txBox="1"/>
          <p:nvPr/>
        </p:nvSpPr>
        <p:spPr>
          <a:xfrm>
            <a:off x="124886" y="1538120"/>
            <a:ext cx="8894228" cy="1550031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US" sz="2800" b="1" dirty="0"/>
              <a:t>What topic would you really like to see on the AP Stats exam this year?</a:t>
            </a:r>
          </a:p>
          <a:p>
            <a:br>
              <a:rPr lang="en-US" sz="2000" dirty="0"/>
            </a:b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9528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7B41B751-5D54-4208-B184-C0BE50C45112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131" y="858417"/>
          <a:ext cx="1131" cy="11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6" name="think-cell Slide" r:id="rId5" imgW="473" imgH="473" progId="TCLayout.ActiveDocument.1">
                  <p:embed/>
                </p:oleObj>
              </mc:Choice>
              <mc:Fallback>
                <p:oleObj name="think-cell Slide" r:id="rId5" imgW="473" imgH="473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7B41B751-5D54-4208-B184-C0BE50C4511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31" y="858417"/>
                        <a:ext cx="1131" cy="11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 hidden="1">
            <a:extLst>
              <a:ext uri="{FF2B5EF4-FFF2-40B4-BE49-F238E27FC236}">
                <a16:creationId xmlns:a16="http://schemas.microsoft.com/office/drawing/2014/main" id="{FC770AB6-C442-4E7D-8CA0-B9DA229F2D5E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" y="857286"/>
            <a:ext cx="113042" cy="113042"/>
          </a:xfrm>
          <a:prstGeom prst="rect">
            <a:avLst/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68131">
              <a:defRPr/>
            </a:pPr>
            <a:endParaRPr lang="en-US" sz="2563" b="1" dirty="0">
              <a:solidFill>
                <a:srgbClr val="FFFFFF"/>
              </a:solidFill>
              <a:latin typeface="Roboto Slab" pitchFamily="2" charset="0"/>
              <a:ea typeface="+mj-ea"/>
              <a:cs typeface="+mj-cs"/>
              <a:sym typeface="Roboto Slab" pitchFamily="2" charset="0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4F6B987E-EF81-40EC-B60B-396DE1BEC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833" y="580232"/>
            <a:ext cx="8455055" cy="786114"/>
          </a:xfrm>
        </p:spPr>
        <p:txBody>
          <a:bodyPr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YouTube Live Reflection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AF3C33B-5E37-4E4F-A1C6-6A759CDC5D2E}"/>
              </a:ext>
            </a:extLst>
          </p:cNvPr>
          <p:cNvSpPr txBox="1"/>
          <p:nvPr/>
        </p:nvSpPr>
        <p:spPr>
          <a:xfrm>
            <a:off x="124886" y="1538120"/>
            <a:ext cx="8894228" cy="1550031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US" sz="2800" b="1" dirty="0"/>
              <a:t>What is one memory that you will take away from this whole YouTube Live experience?</a:t>
            </a:r>
          </a:p>
          <a:p>
            <a:br>
              <a:rPr lang="en-US" sz="2000" dirty="0"/>
            </a:b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4045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7B41B751-5D54-4208-B184-C0BE50C45112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131" y="858417"/>
          <a:ext cx="1131" cy="11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0" name="think-cell Slide" r:id="rId5" imgW="473" imgH="473" progId="TCLayout.ActiveDocument.1">
                  <p:embed/>
                </p:oleObj>
              </mc:Choice>
              <mc:Fallback>
                <p:oleObj name="think-cell Slide" r:id="rId5" imgW="473" imgH="473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7B41B751-5D54-4208-B184-C0BE50C4511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31" y="858417"/>
                        <a:ext cx="1131" cy="11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 hidden="1">
            <a:extLst>
              <a:ext uri="{FF2B5EF4-FFF2-40B4-BE49-F238E27FC236}">
                <a16:creationId xmlns:a16="http://schemas.microsoft.com/office/drawing/2014/main" id="{FC770AB6-C442-4E7D-8CA0-B9DA229F2D5E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" y="857286"/>
            <a:ext cx="113042" cy="113042"/>
          </a:xfrm>
          <a:prstGeom prst="rect">
            <a:avLst/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68131">
              <a:defRPr/>
            </a:pPr>
            <a:endParaRPr lang="en-US" sz="2563" b="1" dirty="0">
              <a:solidFill>
                <a:srgbClr val="FFFFFF"/>
              </a:solidFill>
              <a:latin typeface="Roboto Slab" pitchFamily="2" charset="0"/>
              <a:ea typeface="+mj-ea"/>
              <a:cs typeface="+mj-cs"/>
              <a:sym typeface="Roboto Slab" pitchFamily="2" charset="0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4F6B987E-EF81-40EC-B60B-396DE1BEC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833" y="580232"/>
            <a:ext cx="8455055" cy="786114"/>
          </a:xfrm>
        </p:spPr>
        <p:txBody>
          <a:bodyPr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GOOD LUCK AP STATS STUDENTS!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AF3C33B-5E37-4E4F-A1C6-6A759CDC5D2E}"/>
              </a:ext>
            </a:extLst>
          </p:cNvPr>
          <p:cNvSpPr txBox="1"/>
          <p:nvPr/>
        </p:nvSpPr>
        <p:spPr>
          <a:xfrm>
            <a:off x="124886" y="2063637"/>
            <a:ext cx="8894228" cy="2842692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US" sz="2800" b="1" dirty="0"/>
              <a:t>We have really enjoyed the opportunity to be part of your AP Stats journey for this crazy school year.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US" sz="2800" b="1" dirty="0"/>
              <a:t>Know that Mr. Wilcox and Mr. Murphy are rooting for you on the AP Exam!</a:t>
            </a:r>
          </a:p>
          <a:p>
            <a:br>
              <a:rPr lang="en-US" sz="2000" dirty="0"/>
            </a:b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54198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7B41B751-5D54-4208-B184-C0BE50C45112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131" y="858417"/>
          <a:ext cx="1131" cy="11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1" name="think-cell Slide" r:id="rId6" imgW="473" imgH="473" progId="TCLayout.ActiveDocument.1">
                  <p:embed/>
                </p:oleObj>
              </mc:Choice>
              <mc:Fallback>
                <p:oleObj name="think-cell Slide" r:id="rId6" imgW="473" imgH="473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7B41B751-5D54-4208-B184-C0BE50C4511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31" y="858417"/>
                        <a:ext cx="1131" cy="11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 hidden="1">
            <a:extLst>
              <a:ext uri="{FF2B5EF4-FFF2-40B4-BE49-F238E27FC236}">
                <a16:creationId xmlns:a16="http://schemas.microsoft.com/office/drawing/2014/main" id="{FC770AB6-C442-4E7D-8CA0-B9DA229F2D5E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" y="857286"/>
            <a:ext cx="113042" cy="113042"/>
          </a:xfrm>
          <a:prstGeom prst="rect">
            <a:avLst/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563" b="1" dirty="0">
              <a:solidFill>
                <a:srgbClr val="FFFFFF"/>
              </a:solidFill>
              <a:latin typeface="Roboto Slab" pitchFamily="2" charset="0"/>
              <a:ea typeface="+mj-ea"/>
              <a:cs typeface="+mj-cs"/>
              <a:sym typeface="Roboto Slab" pitchFamily="2" charset="0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4F6B987E-EF81-40EC-B60B-396DE1BEC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833" y="580231"/>
            <a:ext cx="8455055" cy="293885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INTRODUCTIONS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D52F63B-6E2F-48A4-A010-8F4D94E13A23}"/>
              </a:ext>
            </a:extLst>
          </p:cNvPr>
          <p:cNvSpPr txBox="1"/>
          <p:nvPr/>
        </p:nvSpPr>
        <p:spPr>
          <a:xfrm>
            <a:off x="331833" y="1112456"/>
            <a:ext cx="8627268" cy="525370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txBody>
          <a:bodyPr wrap="square" lIns="25635" tIns="25635" rIns="25635" bIns="25635" rtlCol="0">
            <a:spAutoFit/>
          </a:bodyPr>
          <a:lstStyle/>
          <a:p>
            <a:pPr defTabSz="868131">
              <a:defRPr/>
            </a:pPr>
            <a:r>
              <a:rPr lang="en-US" sz="2279" b="1" dirty="0">
                <a:solidFill>
                  <a:srgbClr val="1E1E1E"/>
                </a:solidFill>
              </a:rPr>
              <a:t>Welcome to our last AP Statistics Virtual Instruction Session!!</a:t>
            </a:r>
          </a:p>
          <a:p>
            <a:pPr defTabSz="868131">
              <a:defRPr/>
            </a:pPr>
            <a:endParaRPr lang="en-US" sz="1329" b="1" dirty="0">
              <a:solidFill>
                <a:srgbClr val="1E1E1E"/>
              </a:solidFill>
            </a:endParaRPr>
          </a:p>
          <a:p>
            <a:pPr defTabSz="868131">
              <a:defRPr/>
            </a:pPr>
            <a:endParaRPr lang="en-US" sz="1329" b="1" dirty="0">
              <a:solidFill>
                <a:srgbClr val="1E1E1E"/>
              </a:solidFill>
            </a:endParaRPr>
          </a:p>
          <a:p>
            <a:pPr defTabSz="868131">
              <a:defRPr/>
            </a:pPr>
            <a:endParaRPr lang="en-US" sz="1899" dirty="0">
              <a:solidFill>
                <a:srgbClr val="1E1E1E"/>
              </a:solidFill>
              <a:latin typeface="Roboto"/>
            </a:endParaRPr>
          </a:p>
          <a:p>
            <a:pPr defTabSz="868131">
              <a:defRPr/>
            </a:pPr>
            <a:r>
              <a:rPr lang="en-US" sz="1899" dirty="0">
                <a:solidFill>
                  <a:srgbClr val="1E1E1E"/>
                </a:solidFill>
                <a:latin typeface="Roboto"/>
              </a:rPr>
              <a:t>Brendan Murphy</a:t>
            </a:r>
          </a:p>
          <a:p>
            <a:pPr defTabSz="868131">
              <a:defRPr/>
            </a:pPr>
            <a:r>
              <a:rPr lang="en-US" sz="1899" dirty="0">
                <a:solidFill>
                  <a:srgbClr val="1E1E1E"/>
                </a:solidFill>
                <a:latin typeface="Roboto"/>
              </a:rPr>
              <a:t>John </a:t>
            </a:r>
            <a:r>
              <a:rPr lang="en-US" sz="1899" dirty="0" err="1">
                <a:solidFill>
                  <a:srgbClr val="1E1E1E"/>
                </a:solidFill>
                <a:latin typeface="Roboto"/>
              </a:rPr>
              <a:t>Bapst</a:t>
            </a:r>
            <a:r>
              <a:rPr lang="en-US" sz="1899" dirty="0">
                <a:solidFill>
                  <a:srgbClr val="1E1E1E"/>
                </a:solidFill>
                <a:latin typeface="Roboto"/>
              </a:rPr>
              <a:t> Memorial High School</a:t>
            </a:r>
          </a:p>
          <a:p>
            <a:pPr defTabSz="868131">
              <a:defRPr/>
            </a:pPr>
            <a:r>
              <a:rPr lang="en-US" sz="1899" dirty="0">
                <a:solidFill>
                  <a:srgbClr val="1E1E1E"/>
                </a:solidFill>
                <a:latin typeface="Roboto"/>
              </a:rPr>
              <a:t>Bangor, ME</a:t>
            </a:r>
          </a:p>
          <a:p>
            <a:pPr defTabSz="868131">
              <a:defRPr/>
            </a:pPr>
            <a:endParaRPr lang="en-US" sz="1899" dirty="0">
              <a:solidFill>
                <a:srgbClr val="1E1E1E"/>
              </a:solidFill>
              <a:latin typeface="Roboto"/>
            </a:endParaRPr>
          </a:p>
          <a:p>
            <a:pPr defTabSz="868131">
              <a:defRPr/>
            </a:pPr>
            <a:endParaRPr lang="en-US" sz="1899" dirty="0">
              <a:solidFill>
                <a:srgbClr val="1E1E1E"/>
              </a:solidFill>
              <a:latin typeface="Roboto"/>
            </a:endParaRPr>
          </a:p>
          <a:p>
            <a:pPr defTabSz="868131">
              <a:defRPr/>
            </a:pPr>
            <a:endParaRPr lang="en-US" sz="1899" dirty="0">
              <a:solidFill>
                <a:srgbClr val="1E1E1E"/>
              </a:solidFill>
              <a:latin typeface="Roboto"/>
            </a:endParaRPr>
          </a:p>
          <a:p>
            <a:pPr defTabSz="868131">
              <a:defRPr/>
            </a:pPr>
            <a:endParaRPr lang="en-US" sz="1899" dirty="0">
              <a:solidFill>
                <a:srgbClr val="1E1E1E"/>
              </a:solidFill>
              <a:latin typeface="Roboto"/>
            </a:endParaRPr>
          </a:p>
          <a:p>
            <a:pPr defTabSz="868131">
              <a:defRPr/>
            </a:pPr>
            <a:r>
              <a:rPr lang="en-US" sz="1899" dirty="0">
                <a:solidFill>
                  <a:srgbClr val="1E1E1E"/>
                </a:solidFill>
                <a:latin typeface="Roboto"/>
              </a:rPr>
              <a:t>Luke Wilcox</a:t>
            </a:r>
          </a:p>
          <a:p>
            <a:pPr defTabSz="868131">
              <a:defRPr/>
            </a:pPr>
            <a:r>
              <a:rPr lang="en-US" sz="1899" dirty="0">
                <a:solidFill>
                  <a:srgbClr val="1E1E1E"/>
                </a:solidFill>
                <a:latin typeface="Roboto"/>
              </a:rPr>
              <a:t>East Kentwood High School</a:t>
            </a:r>
          </a:p>
          <a:p>
            <a:pPr defTabSz="868131">
              <a:defRPr/>
            </a:pPr>
            <a:r>
              <a:rPr lang="en-US" sz="1899" dirty="0">
                <a:solidFill>
                  <a:srgbClr val="1E1E1E"/>
                </a:solidFill>
                <a:latin typeface="Roboto"/>
              </a:rPr>
              <a:t>Kentwood, MI</a:t>
            </a:r>
          </a:p>
          <a:p>
            <a:pPr defTabSz="868131">
              <a:defRPr/>
            </a:pPr>
            <a:endParaRPr lang="en-US" sz="1329" dirty="0">
              <a:solidFill>
                <a:srgbClr val="1E1E1E"/>
              </a:solidFill>
              <a:latin typeface="Roboto"/>
            </a:endParaRPr>
          </a:p>
          <a:p>
            <a:pPr defTabSz="868131">
              <a:defRPr/>
            </a:pPr>
            <a:endParaRPr lang="en-US" sz="1329" dirty="0">
              <a:solidFill>
                <a:srgbClr val="1E1E1E"/>
              </a:solidFill>
              <a:latin typeface="Roboto"/>
            </a:endParaRPr>
          </a:p>
          <a:p>
            <a:pPr defTabSz="868131">
              <a:defRPr/>
            </a:pPr>
            <a:endParaRPr lang="en-US" sz="1329" dirty="0">
              <a:solidFill>
                <a:srgbClr val="1E1E1E"/>
              </a:solidFill>
              <a:latin typeface="Roboto"/>
            </a:endParaRPr>
          </a:p>
          <a:p>
            <a:pPr defTabSz="868131">
              <a:defRPr/>
            </a:pPr>
            <a:endParaRPr lang="en-US" sz="1329" dirty="0">
              <a:solidFill>
                <a:srgbClr val="1E1E1E"/>
              </a:solidFill>
              <a:latin typeface="Roboto"/>
            </a:endParaRPr>
          </a:p>
          <a:p>
            <a:pPr defTabSz="868131">
              <a:defRPr/>
            </a:pPr>
            <a:endParaRPr lang="en-US" sz="1329" dirty="0">
              <a:solidFill>
                <a:srgbClr val="1E1E1E"/>
              </a:solidFill>
              <a:latin typeface="Roboto"/>
            </a:endParaRPr>
          </a:p>
          <a:p>
            <a:pPr defTabSz="868131">
              <a:defRPr/>
            </a:pPr>
            <a:endParaRPr lang="en-US" sz="1329" dirty="0">
              <a:solidFill>
                <a:srgbClr val="1E1E1E"/>
              </a:solidFill>
              <a:latin typeface="Roboto"/>
            </a:endParaRPr>
          </a:p>
        </p:txBody>
      </p:sp>
      <p:pic>
        <p:nvPicPr>
          <p:cNvPr id="4" name="Picture 3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BEDB5591-C30A-3E43-8E5D-395326DD8EE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72243" y="1984240"/>
            <a:ext cx="1174271" cy="1755070"/>
          </a:xfrm>
          <a:prstGeom prst="rect">
            <a:avLst/>
          </a:prstGeom>
        </p:spPr>
      </p:pic>
      <p:pic>
        <p:nvPicPr>
          <p:cNvPr id="6" name="Picture 5" descr="A person wearing a suit and tie smiling at the camera&#10;&#10;Description automatically generated">
            <a:extLst>
              <a:ext uri="{FF2B5EF4-FFF2-40B4-BE49-F238E27FC236}">
                <a16:creationId xmlns:a16="http://schemas.microsoft.com/office/drawing/2014/main" id="{5672A44F-C63E-5548-9356-3697B8127FB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72242" y="4246548"/>
            <a:ext cx="1174272" cy="1644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0149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7B41B751-5D54-4208-B184-C0BE50C45112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131" y="858417"/>
          <a:ext cx="1131" cy="11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2" name="think-cell Slide" r:id="rId5" imgW="473" imgH="473" progId="TCLayout.ActiveDocument.1">
                  <p:embed/>
                </p:oleObj>
              </mc:Choice>
              <mc:Fallback>
                <p:oleObj name="think-cell Slide" r:id="rId5" imgW="473" imgH="473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7B41B751-5D54-4208-B184-C0BE50C4511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31" y="858417"/>
                        <a:ext cx="1131" cy="11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 hidden="1">
            <a:extLst>
              <a:ext uri="{FF2B5EF4-FFF2-40B4-BE49-F238E27FC236}">
                <a16:creationId xmlns:a16="http://schemas.microsoft.com/office/drawing/2014/main" id="{FC770AB6-C442-4E7D-8CA0-B9DA229F2D5E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" y="857286"/>
            <a:ext cx="113042" cy="113042"/>
          </a:xfrm>
          <a:prstGeom prst="rect">
            <a:avLst/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68131">
              <a:defRPr/>
            </a:pPr>
            <a:endParaRPr lang="en-US" sz="2563" b="1" dirty="0">
              <a:solidFill>
                <a:srgbClr val="FFFFFF"/>
              </a:solidFill>
              <a:latin typeface="Roboto Slab" pitchFamily="2" charset="0"/>
              <a:ea typeface="+mj-ea"/>
              <a:cs typeface="+mj-cs"/>
              <a:sym typeface="Roboto Slab" pitchFamily="2" charset="0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4F6B987E-EF81-40EC-B60B-396DE1BEC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833" y="580231"/>
            <a:ext cx="8455055" cy="1431449"/>
          </a:xfrm>
        </p:spPr>
        <p:txBody>
          <a:bodyPr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Top 10 AP Exam Tips</a:t>
            </a:r>
            <a:br>
              <a:rPr lang="en-US" sz="4000" b="1" dirty="0">
                <a:solidFill>
                  <a:schemeClr val="tx1"/>
                </a:solidFill>
              </a:rPr>
            </a:br>
            <a:r>
              <a:rPr lang="en-US" sz="4000" b="1" dirty="0">
                <a:solidFill>
                  <a:schemeClr val="tx1"/>
                </a:solidFill>
              </a:rPr>
              <a:t>for AP Stats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AF3C33B-5E37-4E4F-A1C6-6A759CDC5D2E}"/>
              </a:ext>
            </a:extLst>
          </p:cNvPr>
          <p:cNvSpPr txBox="1"/>
          <p:nvPr/>
        </p:nvSpPr>
        <p:spPr>
          <a:xfrm>
            <a:off x="62204" y="2011086"/>
            <a:ext cx="8894228" cy="1119143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fontAlgn="base"/>
            <a:r>
              <a:rPr lang="en-US" sz="2800" b="1" dirty="0"/>
              <a:t>1: Clearly communicate your understanding</a:t>
            </a:r>
          </a:p>
          <a:p>
            <a:br>
              <a:rPr lang="en-US" sz="2000" dirty="0"/>
            </a:br>
            <a:endParaRPr lang="en-US" sz="2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941343-F97F-684C-AFA0-B7BE61DF3FC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9290" y="2668338"/>
            <a:ext cx="8812167" cy="63291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32319E6-0025-EC49-A5E1-5617DE6462BB}"/>
              </a:ext>
            </a:extLst>
          </p:cNvPr>
          <p:cNvSpPr txBox="1"/>
          <p:nvPr/>
        </p:nvSpPr>
        <p:spPr>
          <a:xfrm>
            <a:off x="62204" y="3321398"/>
            <a:ext cx="8894228" cy="188858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US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You can communicate your understanding using formulas, calculations, or words.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A correct answers with no work most often will not earn full credit.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Write what you need and then be done.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75570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7B41B751-5D54-4208-B184-C0BE50C45112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131" y="858417"/>
          <a:ext cx="1131" cy="11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0" name="think-cell Slide" r:id="rId5" imgW="473" imgH="473" progId="TCLayout.ActiveDocument.1">
                  <p:embed/>
                </p:oleObj>
              </mc:Choice>
              <mc:Fallback>
                <p:oleObj name="think-cell Slide" r:id="rId5" imgW="473" imgH="473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7B41B751-5D54-4208-B184-C0BE50C4511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31" y="858417"/>
                        <a:ext cx="1131" cy="11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 hidden="1">
            <a:extLst>
              <a:ext uri="{FF2B5EF4-FFF2-40B4-BE49-F238E27FC236}">
                <a16:creationId xmlns:a16="http://schemas.microsoft.com/office/drawing/2014/main" id="{FC770AB6-C442-4E7D-8CA0-B9DA229F2D5E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" y="857286"/>
            <a:ext cx="113042" cy="113042"/>
          </a:xfrm>
          <a:prstGeom prst="rect">
            <a:avLst/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68131">
              <a:defRPr/>
            </a:pPr>
            <a:endParaRPr lang="en-US" sz="2563" b="1" dirty="0">
              <a:solidFill>
                <a:srgbClr val="FFFFFF"/>
              </a:solidFill>
              <a:latin typeface="Roboto Slab" pitchFamily="2" charset="0"/>
              <a:ea typeface="+mj-ea"/>
              <a:cs typeface="+mj-cs"/>
              <a:sym typeface="Roboto Slab" pitchFamily="2" charset="0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4F6B987E-EF81-40EC-B60B-396DE1BEC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833" y="580231"/>
            <a:ext cx="8455055" cy="1431449"/>
          </a:xfrm>
        </p:spPr>
        <p:txBody>
          <a:bodyPr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Top 10 AP Exam Tips</a:t>
            </a:r>
            <a:br>
              <a:rPr lang="en-US" sz="4000" b="1" dirty="0">
                <a:solidFill>
                  <a:schemeClr val="tx1"/>
                </a:solidFill>
              </a:rPr>
            </a:br>
            <a:r>
              <a:rPr lang="en-US" sz="4000" b="1" dirty="0">
                <a:solidFill>
                  <a:schemeClr val="tx1"/>
                </a:solidFill>
              </a:rPr>
              <a:t>for AP Stats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AF3C33B-5E37-4E4F-A1C6-6A759CDC5D2E}"/>
              </a:ext>
            </a:extLst>
          </p:cNvPr>
          <p:cNvSpPr txBox="1"/>
          <p:nvPr/>
        </p:nvSpPr>
        <p:spPr>
          <a:xfrm>
            <a:off x="62204" y="2011086"/>
            <a:ext cx="8894228" cy="3088913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fontAlgn="base"/>
            <a:r>
              <a:rPr lang="en-US" sz="2800" b="1" dirty="0"/>
              <a:t>2: Always include context in your answers</a:t>
            </a:r>
          </a:p>
          <a:p>
            <a:pPr fontAlgn="base"/>
            <a:endParaRPr lang="en-US" sz="2800" b="1" dirty="0"/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dirty="0"/>
              <a:t>Describe a distribution.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dirty="0"/>
              <a:t>Describe the relationship between two variables.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dirty="0"/>
              <a:t>“IT” is inappropriate language 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US" dirty="0"/>
          </a:p>
          <a:p>
            <a:br>
              <a:rPr lang="en-US" sz="2800" dirty="0"/>
            </a:br>
            <a:br>
              <a:rPr lang="en-US" sz="2000" dirty="0"/>
            </a:b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01058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7B41B751-5D54-4208-B184-C0BE50C45112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131" y="858417"/>
          <a:ext cx="1131" cy="11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3" name="think-cell Slide" r:id="rId5" imgW="473" imgH="473" progId="TCLayout.ActiveDocument.1">
                  <p:embed/>
                </p:oleObj>
              </mc:Choice>
              <mc:Fallback>
                <p:oleObj name="think-cell Slide" r:id="rId5" imgW="473" imgH="473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7B41B751-5D54-4208-B184-C0BE50C4511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31" y="858417"/>
                        <a:ext cx="1131" cy="11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 hidden="1">
            <a:extLst>
              <a:ext uri="{FF2B5EF4-FFF2-40B4-BE49-F238E27FC236}">
                <a16:creationId xmlns:a16="http://schemas.microsoft.com/office/drawing/2014/main" id="{FC770AB6-C442-4E7D-8CA0-B9DA229F2D5E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" y="857286"/>
            <a:ext cx="113042" cy="113042"/>
          </a:xfrm>
          <a:prstGeom prst="rect">
            <a:avLst/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68131">
              <a:defRPr/>
            </a:pPr>
            <a:endParaRPr lang="en-US" sz="2563" b="1" dirty="0">
              <a:solidFill>
                <a:srgbClr val="FFFFFF"/>
              </a:solidFill>
              <a:latin typeface="Roboto Slab" pitchFamily="2" charset="0"/>
              <a:ea typeface="+mj-ea"/>
              <a:cs typeface="+mj-cs"/>
              <a:sym typeface="Roboto Slab" pitchFamily="2" charset="0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4F6B987E-EF81-40EC-B60B-396DE1BEC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833" y="580231"/>
            <a:ext cx="8455055" cy="1431449"/>
          </a:xfrm>
        </p:spPr>
        <p:txBody>
          <a:bodyPr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Top 10 AP Exam Tips</a:t>
            </a:r>
            <a:br>
              <a:rPr lang="en-US" sz="4000" b="1" dirty="0">
                <a:solidFill>
                  <a:schemeClr val="tx1"/>
                </a:solidFill>
              </a:rPr>
            </a:br>
            <a:r>
              <a:rPr lang="en-US" sz="4000" b="1" dirty="0">
                <a:solidFill>
                  <a:schemeClr val="tx1"/>
                </a:solidFill>
              </a:rPr>
              <a:t>for AP Stats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AF3C33B-5E37-4E4F-A1C6-6A759CDC5D2E}"/>
              </a:ext>
            </a:extLst>
          </p:cNvPr>
          <p:cNvSpPr txBox="1"/>
          <p:nvPr/>
        </p:nvSpPr>
        <p:spPr>
          <a:xfrm>
            <a:off x="62204" y="2011086"/>
            <a:ext cx="8894228" cy="3642911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fontAlgn="base"/>
            <a:r>
              <a:rPr lang="en-US" sz="2800" b="1" dirty="0"/>
              <a:t>3: </a:t>
            </a:r>
            <a:r>
              <a:rPr lang="en-US" sz="2800" b="1"/>
              <a:t>Be specific </a:t>
            </a:r>
            <a:r>
              <a:rPr lang="en-US" sz="2800" b="1" dirty="0"/>
              <a:t>in your language and vocabulary</a:t>
            </a:r>
          </a:p>
          <a:p>
            <a:pPr fontAlgn="base"/>
            <a:endParaRPr lang="en-US" sz="2800" b="1" dirty="0"/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dirty="0"/>
              <a:t>Some terms have very specific statistical meaning: significant, accurate, skewed, biased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dirty="0"/>
              <a:t>Stratified versus blocking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dirty="0"/>
              <a:t>Precise versus accurate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dirty="0"/>
              <a:t>Population distribution versus sampling distribution vs. sample distribution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US" dirty="0"/>
          </a:p>
          <a:p>
            <a:br>
              <a:rPr lang="en-US" sz="2800" dirty="0"/>
            </a:br>
            <a:br>
              <a:rPr lang="en-US" sz="2000" dirty="0"/>
            </a:b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29206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7B41B751-5D54-4208-B184-C0BE50C45112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131" y="858417"/>
          <a:ext cx="1131" cy="11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7" name="think-cell Slide" r:id="rId5" imgW="473" imgH="473" progId="TCLayout.ActiveDocument.1">
                  <p:embed/>
                </p:oleObj>
              </mc:Choice>
              <mc:Fallback>
                <p:oleObj name="think-cell Slide" r:id="rId5" imgW="473" imgH="473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7B41B751-5D54-4208-B184-C0BE50C4511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31" y="858417"/>
                        <a:ext cx="1131" cy="11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 hidden="1">
            <a:extLst>
              <a:ext uri="{FF2B5EF4-FFF2-40B4-BE49-F238E27FC236}">
                <a16:creationId xmlns:a16="http://schemas.microsoft.com/office/drawing/2014/main" id="{FC770AB6-C442-4E7D-8CA0-B9DA229F2D5E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" y="857286"/>
            <a:ext cx="113042" cy="113042"/>
          </a:xfrm>
          <a:prstGeom prst="rect">
            <a:avLst/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68131">
              <a:defRPr/>
            </a:pPr>
            <a:endParaRPr lang="en-US" sz="2563" b="1" dirty="0">
              <a:solidFill>
                <a:srgbClr val="FFFFFF"/>
              </a:solidFill>
              <a:latin typeface="Roboto Slab" pitchFamily="2" charset="0"/>
              <a:ea typeface="+mj-ea"/>
              <a:cs typeface="+mj-cs"/>
              <a:sym typeface="Roboto Slab" pitchFamily="2" charset="0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4F6B987E-EF81-40EC-B60B-396DE1BEC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833" y="580231"/>
            <a:ext cx="8455055" cy="1431449"/>
          </a:xfrm>
        </p:spPr>
        <p:txBody>
          <a:bodyPr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Top 10 AP Exam Tips</a:t>
            </a:r>
            <a:br>
              <a:rPr lang="en-US" sz="4000" b="1" dirty="0">
                <a:solidFill>
                  <a:schemeClr val="tx1"/>
                </a:solidFill>
              </a:rPr>
            </a:br>
            <a:r>
              <a:rPr lang="en-US" sz="4000" b="1" dirty="0">
                <a:solidFill>
                  <a:schemeClr val="tx1"/>
                </a:solidFill>
              </a:rPr>
              <a:t>for AP Stats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AF3C33B-5E37-4E4F-A1C6-6A759CDC5D2E}"/>
              </a:ext>
            </a:extLst>
          </p:cNvPr>
          <p:cNvSpPr txBox="1"/>
          <p:nvPr/>
        </p:nvSpPr>
        <p:spPr>
          <a:xfrm>
            <a:off x="62204" y="2011086"/>
            <a:ext cx="8894228" cy="3088913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fontAlgn="base"/>
            <a:r>
              <a:rPr lang="en-US" sz="2800" b="1" dirty="0"/>
              <a:t>4: Use appropriate notation</a:t>
            </a:r>
          </a:p>
          <a:p>
            <a:pPr fontAlgn="base"/>
            <a:endParaRPr lang="en-US" sz="2800" b="1" dirty="0"/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dirty="0"/>
              <a:t>Know the difference between a statistic (sample) and a parameter (population)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dirty="0"/>
              <a:t>Be sure to define your parameters.</a:t>
            </a:r>
            <a:endParaRPr lang="en-US" i="1" dirty="0"/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i="1" dirty="0"/>
              <a:t>z</a:t>
            </a:r>
            <a:r>
              <a:rPr lang="en-US" dirty="0"/>
              <a:t> versus </a:t>
            </a:r>
            <a:r>
              <a:rPr lang="en-US" i="1" dirty="0"/>
              <a:t>t</a:t>
            </a:r>
            <a:endParaRPr lang="en-US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US" dirty="0"/>
          </a:p>
          <a:p>
            <a:br>
              <a:rPr lang="en-US" sz="2800" dirty="0"/>
            </a:br>
            <a:br>
              <a:rPr lang="en-US" sz="2000" dirty="0"/>
            </a:b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58325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7B41B751-5D54-4208-B184-C0BE50C45112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131" y="858417"/>
          <a:ext cx="1131" cy="11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1" name="think-cell Slide" r:id="rId5" imgW="473" imgH="473" progId="TCLayout.ActiveDocument.1">
                  <p:embed/>
                </p:oleObj>
              </mc:Choice>
              <mc:Fallback>
                <p:oleObj name="think-cell Slide" r:id="rId5" imgW="473" imgH="473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7B41B751-5D54-4208-B184-C0BE50C4511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31" y="858417"/>
                        <a:ext cx="1131" cy="11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 hidden="1">
            <a:extLst>
              <a:ext uri="{FF2B5EF4-FFF2-40B4-BE49-F238E27FC236}">
                <a16:creationId xmlns:a16="http://schemas.microsoft.com/office/drawing/2014/main" id="{FC770AB6-C442-4E7D-8CA0-B9DA229F2D5E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" y="857286"/>
            <a:ext cx="113042" cy="113042"/>
          </a:xfrm>
          <a:prstGeom prst="rect">
            <a:avLst/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68131">
              <a:defRPr/>
            </a:pPr>
            <a:endParaRPr lang="en-US" sz="2563" b="1" dirty="0">
              <a:solidFill>
                <a:srgbClr val="FFFFFF"/>
              </a:solidFill>
              <a:latin typeface="Roboto Slab" pitchFamily="2" charset="0"/>
              <a:ea typeface="+mj-ea"/>
              <a:cs typeface="+mj-cs"/>
              <a:sym typeface="Roboto Slab" pitchFamily="2" charset="0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4F6B987E-EF81-40EC-B60B-396DE1BEC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833" y="580231"/>
            <a:ext cx="8455055" cy="1431449"/>
          </a:xfrm>
        </p:spPr>
        <p:txBody>
          <a:bodyPr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Top 10 AP Exam Tips</a:t>
            </a:r>
            <a:br>
              <a:rPr lang="en-US" sz="4000" b="1" dirty="0">
                <a:solidFill>
                  <a:schemeClr val="tx1"/>
                </a:solidFill>
              </a:rPr>
            </a:br>
            <a:r>
              <a:rPr lang="en-US" sz="4000" b="1" dirty="0">
                <a:solidFill>
                  <a:schemeClr val="tx1"/>
                </a:solidFill>
              </a:rPr>
              <a:t>for AP Stats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AF3C33B-5E37-4E4F-A1C6-6A759CDC5D2E}"/>
              </a:ext>
            </a:extLst>
          </p:cNvPr>
          <p:cNvSpPr txBox="1"/>
          <p:nvPr/>
        </p:nvSpPr>
        <p:spPr>
          <a:xfrm>
            <a:off x="62204" y="2011086"/>
            <a:ext cx="8894228" cy="3088913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fontAlgn="base"/>
            <a:r>
              <a:rPr lang="en-US" sz="2800" b="1" dirty="0"/>
              <a:t>5: Prepare your workspace</a:t>
            </a:r>
          </a:p>
          <a:p>
            <a:pPr fontAlgn="base"/>
            <a:endParaRPr lang="en-US" sz="2800" b="1" dirty="0"/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dirty="0"/>
              <a:t>Print out the new 2020 Formula Sheet and Tables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dirty="0"/>
              <a:t>Have your charged calculator ready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dirty="0"/>
              <a:t>Study in the place where you will take the exam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US" dirty="0"/>
          </a:p>
          <a:p>
            <a:br>
              <a:rPr lang="en-US" sz="2800" dirty="0"/>
            </a:br>
            <a:br>
              <a:rPr lang="en-US" sz="2000" dirty="0"/>
            </a:b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47139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7B41B751-5D54-4208-B184-C0BE50C45112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131" y="858417"/>
          <a:ext cx="1131" cy="11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3" name="think-cell Slide" r:id="rId5" imgW="473" imgH="473" progId="TCLayout.ActiveDocument.1">
                  <p:embed/>
                </p:oleObj>
              </mc:Choice>
              <mc:Fallback>
                <p:oleObj name="think-cell Slide" r:id="rId5" imgW="473" imgH="473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7B41B751-5D54-4208-B184-C0BE50C4511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31" y="858417"/>
                        <a:ext cx="1131" cy="11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 hidden="1">
            <a:extLst>
              <a:ext uri="{FF2B5EF4-FFF2-40B4-BE49-F238E27FC236}">
                <a16:creationId xmlns:a16="http://schemas.microsoft.com/office/drawing/2014/main" id="{FC770AB6-C442-4E7D-8CA0-B9DA229F2D5E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" y="857286"/>
            <a:ext cx="113042" cy="113042"/>
          </a:xfrm>
          <a:prstGeom prst="rect">
            <a:avLst/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68131">
              <a:defRPr/>
            </a:pPr>
            <a:endParaRPr lang="en-US" sz="2563" b="1" dirty="0">
              <a:solidFill>
                <a:srgbClr val="FFFFFF"/>
              </a:solidFill>
              <a:latin typeface="Roboto Slab" pitchFamily="2" charset="0"/>
              <a:ea typeface="+mj-ea"/>
              <a:cs typeface="+mj-cs"/>
              <a:sym typeface="Roboto Slab" pitchFamily="2" charset="0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4F6B987E-EF81-40EC-B60B-396DE1BEC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833" y="580231"/>
            <a:ext cx="8455055" cy="1431449"/>
          </a:xfrm>
        </p:spPr>
        <p:txBody>
          <a:bodyPr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Top 10 AP Exam Tips</a:t>
            </a:r>
            <a:br>
              <a:rPr lang="en-US" sz="4000" b="1" dirty="0">
                <a:solidFill>
                  <a:schemeClr val="tx1"/>
                </a:solidFill>
              </a:rPr>
            </a:br>
            <a:r>
              <a:rPr lang="en-US" sz="4000" b="1" dirty="0">
                <a:solidFill>
                  <a:schemeClr val="tx1"/>
                </a:solidFill>
              </a:rPr>
              <a:t>for AP Stats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AF3C33B-5E37-4E4F-A1C6-6A759CDC5D2E}"/>
              </a:ext>
            </a:extLst>
          </p:cNvPr>
          <p:cNvSpPr txBox="1"/>
          <p:nvPr/>
        </p:nvSpPr>
        <p:spPr>
          <a:xfrm>
            <a:off x="62204" y="2011086"/>
            <a:ext cx="8894228" cy="391991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fontAlgn="base"/>
            <a:r>
              <a:rPr lang="en-US" sz="2800" b="1" dirty="0"/>
              <a:t>6: Manage your time</a:t>
            </a:r>
          </a:p>
          <a:p>
            <a:pPr fontAlgn="base"/>
            <a:endParaRPr lang="en-US" sz="2800" b="1" dirty="0"/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dirty="0"/>
              <a:t>Login 30 minutes early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dirty="0"/>
              <a:t>FRQ #1 is 25 minutes with 5 minutes to upload, FRQ #2 is 15 minutes with 5 minutes to upload.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dirty="0"/>
              <a:t>Don’t spend too much time on one part.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dirty="0"/>
              <a:t>Watch the clock/timer on the exam, when it turns red you have 5 minutes to upload your answer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US" dirty="0"/>
          </a:p>
          <a:p>
            <a:br>
              <a:rPr lang="en-US" sz="2800" dirty="0"/>
            </a:br>
            <a:br>
              <a:rPr lang="en-US" sz="2000" dirty="0"/>
            </a:b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00504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7B41B751-5D54-4208-B184-C0BE50C45112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131" y="858417"/>
          <a:ext cx="1131" cy="11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7" name="think-cell Slide" r:id="rId5" imgW="473" imgH="473" progId="TCLayout.ActiveDocument.1">
                  <p:embed/>
                </p:oleObj>
              </mc:Choice>
              <mc:Fallback>
                <p:oleObj name="think-cell Slide" r:id="rId5" imgW="473" imgH="473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7B41B751-5D54-4208-B184-C0BE50C4511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31" y="858417"/>
                        <a:ext cx="1131" cy="11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 hidden="1">
            <a:extLst>
              <a:ext uri="{FF2B5EF4-FFF2-40B4-BE49-F238E27FC236}">
                <a16:creationId xmlns:a16="http://schemas.microsoft.com/office/drawing/2014/main" id="{FC770AB6-C442-4E7D-8CA0-B9DA229F2D5E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" y="857286"/>
            <a:ext cx="113042" cy="113042"/>
          </a:xfrm>
          <a:prstGeom prst="rect">
            <a:avLst/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68131">
              <a:defRPr/>
            </a:pPr>
            <a:endParaRPr lang="en-US" sz="2563" b="1" dirty="0">
              <a:solidFill>
                <a:srgbClr val="FFFFFF"/>
              </a:solidFill>
              <a:latin typeface="Roboto Slab" pitchFamily="2" charset="0"/>
              <a:ea typeface="+mj-ea"/>
              <a:cs typeface="+mj-cs"/>
              <a:sym typeface="Roboto Slab" pitchFamily="2" charset="0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4F6B987E-EF81-40EC-B60B-396DE1BEC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833" y="580231"/>
            <a:ext cx="8455055" cy="1431449"/>
          </a:xfrm>
        </p:spPr>
        <p:txBody>
          <a:bodyPr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Top 10 AP Exam Tips</a:t>
            </a:r>
            <a:br>
              <a:rPr lang="en-US" sz="4000" b="1" dirty="0">
                <a:solidFill>
                  <a:schemeClr val="tx1"/>
                </a:solidFill>
              </a:rPr>
            </a:br>
            <a:r>
              <a:rPr lang="en-US" sz="4000" b="1" dirty="0">
                <a:solidFill>
                  <a:schemeClr val="tx1"/>
                </a:solidFill>
              </a:rPr>
              <a:t>for AP Stats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AF3C33B-5E37-4E4F-A1C6-6A759CDC5D2E}"/>
              </a:ext>
            </a:extLst>
          </p:cNvPr>
          <p:cNvSpPr txBox="1"/>
          <p:nvPr/>
        </p:nvSpPr>
        <p:spPr>
          <a:xfrm>
            <a:off x="62204" y="2011086"/>
            <a:ext cx="8894228" cy="419690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fontAlgn="base"/>
            <a:r>
              <a:rPr lang="en-US" sz="2800" b="1" dirty="0"/>
              <a:t>7: Don’t leave anything blank</a:t>
            </a:r>
          </a:p>
          <a:p>
            <a:pPr fontAlgn="base"/>
            <a:endParaRPr lang="en-US" sz="2800" b="1" dirty="0"/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dirty="0"/>
              <a:t>Don’t stress if you struggle on one or two parts. You can still earn a 5.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dirty="0"/>
              <a:t>Partial answers earn partial credit. 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dirty="0"/>
              <a:t>No penalty for guessing.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dirty="0"/>
              <a:t>If you are stuck and one part and need the answer for the next part, make up a reasonable answer.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dirty="0"/>
              <a:t>Attempt all parts of each problem, you might be able to do parts </a:t>
            </a:r>
            <a:r>
              <a:rPr lang="en-US" dirty="0" err="1"/>
              <a:t>c,d</a:t>
            </a:r>
            <a:r>
              <a:rPr lang="en-US" dirty="0"/>
              <a:t> for example even if you did not like/understand parts </a:t>
            </a:r>
            <a:r>
              <a:rPr lang="en-US" dirty="0" err="1"/>
              <a:t>a,b</a:t>
            </a:r>
            <a:r>
              <a:rPr lang="en-US" dirty="0"/>
              <a:t>.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US" dirty="0"/>
          </a:p>
          <a:p>
            <a:br>
              <a:rPr lang="en-US" sz="2800" dirty="0"/>
            </a:br>
            <a:br>
              <a:rPr lang="en-US" sz="2000" dirty="0"/>
            </a:b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85107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1fm8L.R8RlOVq2qHZmpW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W8q40Fynz4pzQDKKamaA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oR2J.75USiTxMSUmGmjA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04UOvfa7lyzxxEA2Brfo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04UOvfa7lyzxxEA2Brfo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04UOvfa7lyzxxEA2Brfo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04UOvfa7lyzxxEA2Brfow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04UOvfa7lyzxxEA2Brfow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04UOvfa7lyzxxEA2Brfow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04UOvfa7lyzxxEA2Brfo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04UOvfa7lyzxxEA2Brfow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04UOvfa7lyzxxEA2Brfow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04UOvfa7lyzxxEA2Brfow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04UOvfa7lyzxxEA2Brfow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BODYINDENTATION" val="0;21.37504;35.87496;45.25;60.25;82.87504;97.92001;114.48;"/>
  <p:tag name="VCT-BULLETVISIBILITY" val="G****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04UOvfa7lyzxxEA2Brfow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04UOvfa7lyzxxEA2Brfow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04UOvfa7lyzxxEA2Brfow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04UOvfa7lyzxxEA2Brfo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gCnRorNzR66BpEjpWQKe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NNphEhICvUlXYxUiFXS9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CB-K12">
  <a:themeElements>
    <a:clrScheme name="CB-K12">
      <a:dk1>
        <a:srgbClr val="1E1E1E"/>
      </a:dk1>
      <a:lt1>
        <a:srgbClr val="DCDCDC"/>
      </a:lt1>
      <a:dk2>
        <a:srgbClr val="FFFFFF"/>
      </a:dk2>
      <a:lt2>
        <a:srgbClr val="E57200"/>
      </a:lt2>
      <a:accent1>
        <a:srgbClr val="DCDCDC"/>
      </a:accent1>
      <a:accent2>
        <a:srgbClr val="FFFFFF"/>
      </a:accent2>
      <a:accent3>
        <a:srgbClr val="009CDE"/>
      </a:accent3>
      <a:accent4>
        <a:srgbClr val="71C5E8"/>
      </a:accent4>
      <a:accent5>
        <a:srgbClr val="505050"/>
      </a:accent5>
      <a:accent6>
        <a:srgbClr val="888888"/>
      </a:accent6>
      <a:hlink>
        <a:srgbClr val="1E1E1E"/>
      </a:hlink>
      <a:folHlink>
        <a:srgbClr val="009CDE"/>
      </a:folHlink>
    </a:clrScheme>
    <a:fontScheme name="CB-K12">
      <a:majorFont>
        <a:latin typeface="Roboto Slab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19050">
          <a:noFill/>
        </a:ln>
      </a:spPr>
      <a:bodyPr lIns="36000" tIns="36000" rIns="36000" bIns="36000" rtlCol="0" anchor="ctr">
        <a:normAutofit/>
      </a:bodyPr>
      <a:lstStyle>
        <a:defPPr algn="ctr">
          <a:defRPr sz="2000" b="1" dirty="0" smtClean="0">
            <a:solidFill>
              <a:schemeClr val="tx2"/>
            </a:solidFill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8100">
          <a:solidFill>
            <a:srgbClr val="DDDDDD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CB-K12" id="{20BB08C5-25F0-46B1-9C83-860C83962183}" vid="{F6A58278-BC4E-404D-8FB5-CAEDB1199C1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53CB55B3EA6864E8B10612A60F18411" ma:contentTypeVersion="12" ma:contentTypeDescription="Create a new document." ma:contentTypeScope="" ma:versionID="5443e62285d98c2b5a87b23db5c24b66">
  <xsd:schema xmlns:xsd="http://www.w3.org/2001/XMLSchema" xmlns:xs="http://www.w3.org/2001/XMLSchema" xmlns:p="http://schemas.microsoft.com/office/2006/metadata/properties" xmlns:ns3="5a5f2287-8842-4a53-9bdd-c44d57b45ed6" xmlns:ns4="90393af2-457d-4a81-8fff-4d7f92556021" targetNamespace="http://schemas.microsoft.com/office/2006/metadata/properties" ma:root="true" ma:fieldsID="78adf2cfec0a5bfbb2969c067b493b9f" ns3:_="" ns4:_="">
    <xsd:import namespace="5a5f2287-8842-4a53-9bdd-c44d57b45ed6"/>
    <xsd:import namespace="90393af2-457d-4a81-8fff-4d7f92556021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ServiceOCR" minOccurs="0"/>
                <xsd:element ref="ns4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5f2287-8842-4a53-9bdd-c44d57b45ed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393af2-457d-4a81-8fff-4d7f9255602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402D2BF-8878-4A3F-8E5B-E944B966915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C9366B9-5BF7-4100-87AF-2EED23B42AE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a5f2287-8842-4a53-9bdd-c44d57b45ed6"/>
    <ds:schemaRef ds:uri="90393af2-457d-4a81-8fff-4d7f9255602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F7ABE14-C0E0-4441-AFC8-597A19086FA9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2146</TotalTime>
  <Words>809</Words>
  <Application>Microsoft Macintosh PowerPoint</Application>
  <PresentationFormat>On-screen Show (4:3)</PresentationFormat>
  <Paragraphs>126</Paragraphs>
  <Slides>17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Marlett</vt:lpstr>
      <vt:lpstr>Roboto</vt:lpstr>
      <vt:lpstr>Roboto Slab</vt:lpstr>
      <vt:lpstr>Verdana</vt:lpstr>
      <vt:lpstr>CB-K12</vt:lpstr>
      <vt:lpstr>think-cell Slide</vt:lpstr>
      <vt:lpstr>PowerPoint Presentation</vt:lpstr>
      <vt:lpstr>INTRODUCTIONS</vt:lpstr>
      <vt:lpstr>Top 10 AP Exam Tips for AP Stats</vt:lpstr>
      <vt:lpstr>Top 10 AP Exam Tips for AP Stats</vt:lpstr>
      <vt:lpstr>Top 10 AP Exam Tips for AP Stats</vt:lpstr>
      <vt:lpstr>Top 10 AP Exam Tips for AP Stats</vt:lpstr>
      <vt:lpstr>Top 10 AP Exam Tips for AP Stats</vt:lpstr>
      <vt:lpstr>Top 10 AP Exam Tips for AP Stats</vt:lpstr>
      <vt:lpstr>Top 10 AP Exam Tips for AP Stats</vt:lpstr>
      <vt:lpstr>Top 10 AP Exam Tips for AP Stats</vt:lpstr>
      <vt:lpstr>Top 10 AP Exam Tips for AP Stats</vt:lpstr>
      <vt:lpstr>Top 10 AP Exam Tips for AP Stats</vt:lpstr>
      <vt:lpstr>PowerPoint Presentation</vt:lpstr>
      <vt:lpstr>2020 AP Exam Predictions</vt:lpstr>
      <vt:lpstr>2020 AP Exam Predictions</vt:lpstr>
      <vt:lpstr>YouTube Live Reflection</vt:lpstr>
      <vt:lpstr>GOOD LUCK AP STATS STUDENTS!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Lorenz, Claire</dc:creator>
  <cp:lastModifiedBy>Luke Wilcox</cp:lastModifiedBy>
  <cp:revision>59</cp:revision>
  <cp:lastPrinted>2020-05-08T11:14:01Z</cp:lastPrinted>
  <dcterms:created xsi:type="dcterms:W3CDTF">2020-03-23T01:19:25Z</dcterms:created>
  <dcterms:modified xsi:type="dcterms:W3CDTF">2020-05-08T11:34:29Z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0x010100253CB55B3EA6864E8B10612A60F18411</vt:lpwstr>
  </property>
</Properties>
</file>